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7772400" cx="10058400"/>
  <p:notesSz cx="10058400" cy="7772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15" roundtripDataSignature="AMtx7mgKWKG1ry/kbPkeCg3K2Y/Q4TSR+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3B6A7E0-498E-4FD8-BBB2-90F7CA5CBECB}">
  <a:tblStyle styleId="{A3B6A7E0-498E-4FD8-BBB2-90F7CA5CBECB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customschemas.google.com/relationships/presentationmetadata" Target="metadata"/><Relationship Id="rId14" Type="http://schemas.openxmlformats.org/officeDocument/2006/relationships/slide" Target="slides/slide8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1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7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2dc6f4ec187_0_14:notes"/>
          <p:cNvSpPr txBox="1"/>
          <p:nvPr>
            <p:ph idx="1" type="body"/>
          </p:nvPr>
        </p:nvSpPr>
        <p:spPr>
          <a:xfrm>
            <a:off x="1005825" y="3691875"/>
            <a:ext cx="8046600" cy="349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g2dc6f4ec187_0_14:notes"/>
          <p:cNvSpPr/>
          <p:nvPr>
            <p:ph idx="2" type="sldImg"/>
          </p:nvPr>
        </p:nvSpPr>
        <p:spPr>
          <a:xfrm>
            <a:off x="1676725" y="582925"/>
            <a:ext cx="6705900" cy="2914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3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4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8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6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6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9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9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obj">
  <p:cSld name="OBJECT">
    <p:bg>
      <p:bgPr>
        <a:solidFill>
          <a:schemeClr val="lt1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200" y="45720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1"/>
          <p:cNvSpPr txBox="1"/>
          <p:nvPr>
            <p:ph type="ctrTitle"/>
          </p:nvPr>
        </p:nvSpPr>
        <p:spPr>
          <a:xfrm>
            <a:off x="1144046" y="3033743"/>
            <a:ext cx="4065904" cy="51371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1"/>
          <p:cNvSpPr txBox="1"/>
          <p:nvPr>
            <p:ph idx="1" type="subTitle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solidFill>
                  <a:schemeClr val="dk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1"/>
          <p:cNvSpPr txBox="1"/>
          <p:nvPr>
            <p:ph idx="11" type="ft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1"/>
          <p:cNvSpPr txBox="1"/>
          <p:nvPr>
            <p:ph idx="10" type="dt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1"/>
          <p:cNvSpPr txBox="1"/>
          <p:nvPr>
            <p:ph idx="12" type="sldNum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2"/>
          <p:cNvSpPr txBox="1"/>
          <p:nvPr>
            <p:ph type="title"/>
          </p:nvPr>
        </p:nvSpPr>
        <p:spPr>
          <a:xfrm>
            <a:off x="791981" y="737192"/>
            <a:ext cx="3873500" cy="4521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2"/>
          <p:cNvSpPr txBox="1"/>
          <p:nvPr>
            <p:ph idx="1" type="body"/>
          </p:nvPr>
        </p:nvSpPr>
        <p:spPr>
          <a:xfrm>
            <a:off x="1234440" y="2112264"/>
            <a:ext cx="7516495" cy="43713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solidFill>
                  <a:schemeClr val="dk1"/>
                </a:solidFill>
              </a:defRPr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1" type="ft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2"/>
          <p:cNvSpPr txBox="1"/>
          <p:nvPr>
            <p:ph idx="10" type="dt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2"/>
          <p:cNvSpPr txBox="1"/>
          <p:nvPr>
            <p:ph idx="12" type="sldNum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>
  <p:cSld name="Blank">
    <p:bg>
      <p:bgPr>
        <a:solidFill>
          <a:schemeClr val="lt1"/>
        </a:solid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3"/>
          <p:cNvSpPr txBox="1"/>
          <p:nvPr>
            <p:ph idx="11" type="ft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0" type="dt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3"/>
          <p:cNvSpPr txBox="1"/>
          <p:nvPr>
            <p:ph idx="12" type="sldNum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/>
          <p:nvPr>
            <p:ph type="title"/>
          </p:nvPr>
        </p:nvSpPr>
        <p:spPr>
          <a:xfrm>
            <a:off x="791981" y="737192"/>
            <a:ext cx="3873500" cy="4521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" type="body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2" type="body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4"/>
          <p:cNvSpPr txBox="1"/>
          <p:nvPr>
            <p:ph idx="11" type="ft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4"/>
          <p:cNvSpPr txBox="1"/>
          <p:nvPr>
            <p:ph idx="10" type="dt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2" type="sldNum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/>
          <p:nvPr>
            <p:ph type="title"/>
          </p:nvPr>
        </p:nvSpPr>
        <p:spPr>
          <a:xfrm>
            <a:off x="791981" y="737192"/>
            <a:ext cx="3873500" cy="4521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1" type="ft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10" type="dt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12" type="sldNum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457200" y="45720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0"/>
          <p:cNvSpPr txBox="1"/>
          <p:nvPr>
            <p:ph type="title"/>
          </p:nvPr>
        </p:nvSpPr>
        <p:spPr>
          <a:xfrm>
            <a:off x="791981" y="737192"/>
            <a:ext cx="3873500" cy="4521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" name="Google Shape;8;p10"/>
          <p:cNvSpPr txBox="1"/>
          <p:nvPr>
            <p:ph idx="1" type="body"/>
          </p:nvPr>
        </p:nvSpPr>
        <p:spPr>
          <a:xfrm>
            <a:off x="1234440" y="2112264"/>
            <a:ext cx="7516495" cy="43713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1" type="ft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" name="Google Shape;10;p10"/>
          <p:cNvSpPr txBox="1"/>
          <p:nvPr>
            <p:ph idx="10" type="dt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0"/>
          <p:cNvSpPr txBox="1"/>
          <p:nvPr>
            <p:ph idx="12" type="sldNum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jpg"/><Relationship Id="rId4" Type="http://schemas.openxmlformats.org/officeDocument/2006/relationships/image" Target="../media/image10.jpg"/><Relationship Id="rId9" Type="http://schemas.openxmlformats.org/officeDocument/2006/relationships/image" Target="../media/image7.jpg"/><Relationship Id="rId5" Type="http://schemas.openxmlformats.org/officeDocument/2006/relationships/image" Target="../media/image8.jpg"/><Relationship Id="rId6" Type="http://schemas.openxmlformats.org/officeDocument/2006/relationships/image" Target="../media/image5.jpg"/><Relationship Id="rId7" Type="http://schemas.openxmlformats.org/officeDocument/2006/relationships/image" Target="../media/image3.jpg"/><Relationship Id="rId8" Type="http://schemas.openxmlformats.org/officeDocument/2006/relationships/image" Target="../media/image6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"/>
          <p:cNvSpPr txBox="1"/>
          <p:nvPr>
            <p:ph type="ctrTitle"/>
          </p:nvPr>
        </p:nvSpPr>
        <p:spPr>
          <a:xfrm>
            <a:off x="1144018" y="2743200"/>
            <a:ext cx="4799581" cy="99770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sz="3200">
                <a:solidFill>
                  <a:srgbClr val="D80000"/>
                </a:solidFill>
              </a:rPr>
              <a:t>Under 8 &amp; 9 Program</a:t>
            </a:r>
            <a:br>
              <a:rPr lang="en-CA" sz="3200">
                <a:solidFill>
                  <a:srgbClr val="D80000"/>
                </a:solidFill>
              </a:rPr>
            </a:br>
            <a:r>
              <a:rPr lang="en-CA" sz="3200">
                <a:solidFill>
                  <a:srgbClr val="D80000"/>
                </a:solidFill>
              </a:rPr>
              <a:t>Tuesdays &amp; Thursdays</a:t>
            </a:r>
            <a:endParaRPr sz="3200"/>
          </a:p>
        </p:txBody>
      </p:sp>
      <p:sp>
        <p:nvSpPr>
          <p:cNvPr id="46" name="Google Shape;46;p1"/>
          <p:cNvSpPr txBox="1"/>
          <p:nvPr/>
        </p:nvSpPr>
        <p:spPr>
          <a:xfrm>
            <a:off x="1144018" y="4031492"/>
            <a:ext cx="592500" cy="3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CA" sz="2000">
                <a:solidFill>
                  <a:srgbClr val="D80000"/>
                </a:solidFill>
                <a:latin typeface="Arial"/>
                <a:ea typeface="Arial"/>
                <a:cs typeface="Arial"/>
                <a:sym typeface="Arial"/>
              </a:rPr>
              <a:t>202</a:t>
            </a:r>
            <a:r>
              <a:rPr b="1" lang="en-CA" sz="2000">
                <a:solidFill>
                  <a:srgbClr val="D80000"/>
                </a:solidFill>
              </a:rPr>
              <a:t>4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/>
          <p:nvPr>
            <p:ph type="title"/>
          </p:nvPr>
        </p:nvSpPr>
        <p:spPr>
          <a:xfrm>
            <a:off x="791981" y="737192"/>
            <a:ext cx="3873500" cy="4521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Session Plan Template</a:t>
            </a:r>
            <a:endParaRPr/>
          </a:p>
        </p:txBody>
      </p:sp>
      <p:sp>
        <p:nvSpPr>
          <p:cNvPr id="52" name="Google Shape;52;p7"/>
          <p:cNvSpPr txBox="1"/>
          <p:nvPr/>
        </p:nvSpPr>
        <p:spPr>
          <a:xfrm>
            <a:off x="962717" y="1947152"/>
            <a:ext cx="6542405" cy="2494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40325">
            <a:spAutoFit/>
          </a:bodyPr>
          <a:lstStyle/>
          <a:p>
            <a:pPr indent="-228600" lvl="0" marL="241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CA" sz="2400">
                <a:latin typeface="Arial"/>
                <a:ea typeface="Arial"/>
                <a:cs typeface="Arial"/>
                <a:sym typeface="Arial"/>
              </a:rPr>
              <a:t>See the coaching manual for each weeks drills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28600" lvl="0" marL="241300" rtl="0" algn="l">
              <a:lnSpc>
                <a:spcPct val="100000"/>
              </a:lnSpc>
              <a:spcBef>
                <a:spcPts val="101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CA" sz="2400">
                <a:latin typeface="Arial"/>
                <a:ea typeface="Arial"/>
                <a:cs typeface="Arial"/>
                <a:sym typeface="Arial"/>
              </a:rPr>
              <a:t>However the generic template is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87020" lvl="1" marL="867410" rtl="0" algn="l">
              <a:lnSpc>
                <a:spcPct val="100000"/>
              </a:lnSpc>
              <a:spcBef>
                <a:spcPts val="1005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CA" sz="2400">
                <a:latin typeface="Arial"/>
                <a:ea typeface="Arial"/>
                <a:cs typeface="Arial"/>
                <a:sym typeface="Arial"/>
              </a:rPr>
              <a:t>6:00pm Warm up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87020" lvl="1" marL="867410" rtl="0" algn="l">
              <a:lnSpc>
                <a:spcPct val="100000"/>
              </a:lnSpc>
              <a:spcBef>
                <a:spcPts val="101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CA" sz="2400">
                <a:latin typeface="Arial"/>
                <a:ea typeface="Arial"/>
                <a:cs typeface="Arial"/>
                <a:sym typeface="Arial"/>
              </a:rPr>
              <a:t>6:10pm Drills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87020" lvl="1" marL="867410" rtl="0" algn="l">
              <a:lnSpc>
                <a:spcPct val="100000"/>
              </a:lnSpc>
              <a:spcBef>
                <a:spcPts val="101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CA" sz="2400">
                <a:latin typeface="Arial"/>
                <a:ea typeface="Arial"/>
                <a:cs typeface="Arial"/>
                <a:sym typeface="Arial"/>
              </a:rPr>
              <a:t>6:40pm Game, 9 v 9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dc6f4ec187_0_14"/>
          <p:cNvSpPr txBox="1"/>
          <p:nvPr>
            <p:ph type="title"/>
          </p:nvPr>
        </p:nvSpPr>
        <p:spPr>
          <a:xfrm>
            <a:off x="791981" y="737192"/>
            <a:ext cx="38736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Under 8 &amp; 9 program</a:t>
            </a:r>
            <a:endParaRPr/>
          </a:p>
        </p:txBody>
      </p:sp>
      <p:sp>
        <p:nvSpPr>
          <p:cNvPr id="58" name="Google Shape;58;g2dc6f4ec187_0_14"/>
          <p:cNvSpPr txBox="1"/>
          <p:nvPr/>
        </p:nvSpPr>
        <p:spPr>
          <a:xfrm>
            <a:off x="962717" y="2075204"/>
            <a:ext cx="7808100" cy="28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8575">
            <a:spAutoFit/>
          </a:bodyPr>
          <a:lstStyle/>
          <a:p>
            <a:pPr indent="-228600" lvl="0" marL="240665" marR="594360" rtl="0" algn="l">
              <a:lnSpc>
                <a:spcPct val="102083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CA" sz="2400">
                <a:latin typeface="Arial"/>
                <a:ea typeface="Arial"/>
                <a:cs typeface="Arial"/>
                <a:sym typeface="Arial"/>
              </a:rPr>
              <a:t>The Under </a:t>
            </a:r>
            <a:r>
              <a:rPr lang="en-CA" sz="2400"/>
              <a:t>8 </a:t>
            </a:r>
            <a:r>
              <a:rPr lang="en-CA" sz="2400">
                <a:latin typeface="Arial"/>
                <a:ea typeface="Arial"/>
                <a:cs typeface="Arial"/>
                <a:sym typeface="Arial"/>
              </a:rPr>
              <a:t>and </a:t>
            </a:r>
            <a:r>
              <a:rPr lang="en-CA" sz="2400"/>
              <a:t>9</a:t>
            </a:r>
            <a:r>
              <a:rPr lang="en-CA" sz="2400">
                <a:latin typeface="Arial"/>
                <a:ea typeface="Arial"/>
                <a:cs typeface="Arial"/>
                <a:sym typeface="Arial"/>
              </a:rPr>
              <a:t> program will play all games at Somerton Park </a:t>
            </a:r>
            <a:r>
              <a:rPr lang="en-CA" sz="1800">
                <a:latin typeface="Arial"/>
                <a:ea typeface="Arial"/>
                <a:cs typeface="Arial"/>
                <a:sym typeface="Arial"/>
              </a:rPr>
              <a:t>(next to the Marshes golf course)</a:t>
            </a:r>
            <a:endParaRPr sz="2700">
              <a:latin typeface="Arial"/>
              <a:ea typeface="Arial"/>
              <a:cs typeface="Arial"/>
              <a:sym typeface="Arial"/>
            </a:endParaRPr>
          </a:p>
          <a:p>
            <a:pPr indent="-228600" lvl="0" marL="241300" rtl="0" algn="l">
              <a:lnSpc>
                <a:spcPct val="100000"/>
              </a:lnSpc>
              <a:spcBef>
                <a:spcPts val="1775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CA" sz="2400"/>
              <a:t>5 teams play Tuesdays and </a:t>
            </a:r>
            <a:r>
              <a:rPr lang="en-CA" sz="2400">
                <a:latin typeface="Arial"/>
                <a:ea typeface="Arial"/>
                <a:cs typeface="Arial"/>
                <a:sym typeface="Arial"/>
              </a:rPr>
              <a:t>6 teams </a:t>
            </a:r>
            <a:r>
              <a:rPr lang="en-CA" sz="2400"/>
              <a:t>play Thursdays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28600" lvl="0" marL="240665" marR="340995" rtl="0" algn="l">
              <a:lnSpc>
                <a:spcPct val="102083"/>
              </a:lnSpc>
              <a:spcBef>
                <a:spcPts val="1435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CA" sz="2400">
                <a:latin typeface="Arial"/>
                <a:ea typeface="Arial"/>
                <a:cs typeface="Arial"/>
                <a:sym typeface="Arial"/>
              </a:rPr>
              <a:t>All </a:t>
            </a:r>
            <a:r>
              <a:rPr lang="en-CA" sz="2400"/>
              <a:t>t</a:t>
            </a:r>
            <a:r>
              <a:rPr lang="en-CA" sz="2400">
                <a:latin typeface="Arial"/>
                <a:ea typeface="Arial"/>
                <a:cs typeface="Arial"/>
                <a:sym typeface="Arial"/>
              </a:rPr>
              <a:t>eams will play a 9 v 9 game against their opponent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28600" lvl="0" marL="241300" rtl="0" algn="l">
              <a:lnSpc>
                <a:spcPct val="100000"/>
              </a:lnSpc>
              <a:spcBef>
                <a:spcPts val="994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en-CA" sz="2400">
                <a:latin typeface="Arial"/>
                <a:ea typeface="Arial"/>
                <a:cs typeface="Arial"/>
                <a:sym typeface="Arial"/>
              </a:rPr>
              <a:t>See next page for the schedule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"/>
          <p:cNvSpPr txBox="1"/>
          <p:nvPr>
            <p:ph type="title"/>
          </p:nvPr>
        </p:nvSpPr>
        <p:spPr>
          <a:xfrm>
            <a:off x="791973" y="737200"/>
            <a:ext cx="50019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Game schedule - Tuesdays</a:t>
            </a:r>
            <a:endParaRPr/>
          </a:p>
        </p:txBody>
      </p:sp>
      <p:graphicFrame>
        <p:nvGraphicFramePr>
          <p:cNvPr id="64" name="Google Shape;64;p3"/>
          <p:cNvGraphicFramePr/>
          <p:nvPr/>
        </p:nvGraphicFramePr>
        <p:xfrm>
          <a:off x="930901" y="1684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{A3B6A7E0-498E-4FD8-BBB2-90F7CA5CBECB}</a:tableStyleId>
              </a:tblPr>
              <a:tblGrid>
                <a:gridCol w="705550"/>
                <a:gridCol w="1490775"/>
                <a:gridCol w="1558725"/>
                <a:gridCol w="278700"/>
                <a:gridCol w="904075"/>
                <a:gridCol w="1584800"/>
                <a:gridCol w="1673975"/>
              </a:tblGrid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CA" sz="13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Date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3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Team 1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3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Team 2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CA" sz="13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Date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3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Team 1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3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Team 2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0000"/>
                    </a:solidFill>
                  </a:tcPr>
                </a:tc>
              </a:tr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May 21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Red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Teal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2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Red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Sky Blue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May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Royal </a:t>
                      </a:r>
                      <a:r>
                        <a:rPr b="0" i="0" lang="en-CA" sz="12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Blue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Kelly Green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2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Royal </a:t>
                      </a:r>
                      <a:r>
                        <a:rPr b="0" i="0" lang="en-CA" sz="12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Blue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Kelly Green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May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Sky Blue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2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Teal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May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Red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Royal</a:t>
                      </a:r>
                      <a:r>
                        <a:rPr lang="en-CA" sz="1200"/>
                        <a:t> Blue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July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Red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Royal Blue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May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Teal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Sky Blue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July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Teal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Sky Blue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723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May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Kelly Green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July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Kelly Green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Red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Kelly Green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July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Red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Kelly Green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Royal</a:t>
                      </a:r>
                      <a:r>
                        <a:rPr lang="en-CA" sz="1200"/>
                        <a:t> Blue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Sky Blue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July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Teal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Sky Blue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Teal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July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Royal Blue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43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1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Kelly Green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Sky Blue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July 1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Kelly Green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Sky Blue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1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Royal Blue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Teal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July 1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Royal Blue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Teal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1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Red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July 1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Red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Red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Sky Blue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July 2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Red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Royal Blue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Teal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Kelly Green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July 2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Teal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Kelly Green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Royal</a:t>
                      </a:r>
                      <a:r>
                        <a:rPr lang="en-CA" sz="1200"/>
                        <a:t> Blue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July 2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Sky Blue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"/>
          <p:cNvSpPr txBox="1"/>
          <p:nvPr>
            <p:ph type="title"/>
          </p:nvPr>
        </p:nvSpPr>
        <p:spPr>
          <a:xfrm>
            <a:off x="791970" y="737200"/>
            <a:ext cx="73218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Game schedule - Thursdays</a:t>
            </a:r>
            <a:endParaRPr/>
          </a:p>
        </p:txBody>
      </p:sp>
      <p:graphicFrame>
        <p:nvGraphicFramePr>
          <p:cNvPr id="70" name="Google Shape;70;p4"/>
          <p:cNvGraphicFramePr/>
          <p:nvPr/>
        </p:nvGraphicFramePr>
        <p:xfrm>
          <a:off x="930901" y="1684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{A3B6A7E0-498E-4FD8-BBB2-90F7CA5CBECB}</a:tableStyleId>
              </a:tblPr>
              <a:tblGrid>
                <a:gridCol w="705550"/>
                <a:gridCol w="1490775"/>
                <a:gridCol w="1558725"/>
                <a:gridCol w="278700"/>
                <a:gridCol w="904075"/>
                <a:gridCol w="1584800"/>
                <a:gridCol w="1673975"/>
              </a:tblGrid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CA" sz="13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Date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3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Team 1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3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Team 2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CA" sz="13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Date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3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Team 1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CA" sz="130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Team 2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0000"/>
                    </a:solidFill>
                  </a:tcPr>
                </a:tc>
              </a:tr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May 2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Teal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Purple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2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Teal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Purple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May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Royal </a:t>
                      </a:r>
                      <a:r>
                        <a:rPr b="0" i="0" lang="en-CA" sz="12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Blue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Kelly Green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2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Royal </a:t>
                      </a:r>
                      <a:r>
                        <a:rPr b="0" i="0" lang="en-CA" sz="12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Blue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Kelly Green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May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Maroon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Forest Green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2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Maroon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Forest Green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May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Teal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Royal Blue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July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Teal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Royal Blue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May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Purple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Forest Green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July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Purple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Forest Green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723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May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Maroon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Kelly Green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July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Maroon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Kelly Green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Teal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Forest </a:t>
                      </a:r>
                      <a:r>
                        <a:rPr lang="en-CA" sz="1200"/>
                        <a:t>Green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July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Teal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Forest Green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Maroon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Royal Blue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July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Maroon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Royal Blue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Kelly Green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Purple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July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Kelly Green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Purple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311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436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1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Teal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Kelly Green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July 1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Teal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Kelly Green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1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Maroon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Purple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July 1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Maroon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Purple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1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Forest Green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Royal Blue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July 1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Forest Green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Royal Blue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Teal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Maroon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July 2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Teal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Maroon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Royal Blue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Purple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July 2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Royal Blue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Purple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245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700"/>
                    </a:p>
                  </a:txBody>
                  <a:tcPr marT="8750" marB="0" marR="8750" marL="875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Kelly Green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Forest Green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i="0" sz="13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CA" sz="13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July 2</a:t>
                      </a:r>
                      <a:r>
                        <a:rPr lang="en-CA" sz="13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Kelly Green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1200"/>
                        <a:t>Forest Green</a:t>
                      </a:r>
                      <a:endParaRPr sz="1700"/>
                    </a:p>
                  </a:txBody>
                  <a:tcPr marT="8750" marB="0" marR="8750" marL="8750" anchor="b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8"/>
          <p:cNvSpPr txBox="1"/>
          <p:nvPr>
            <p:ph type="title"/>
          </p:nvPr>
        </p:nvSpPr>
        <p:spPr>
          <a:xfrm>
            <a:off x="791981" y="737192"/>
            <a:ext cx="3873500" cy="4521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9 -v- 9 game</a:t>
            </a:r>
            <a:endParaRPr/>
          </a:p>
        </p:txBody>
      </p:sp>
      <p:sp>
        <p:nvSpPr>
          <p:cNvPr id="76" name="Google Shape;76;p8"/>
          <p:cNvSpPr txBox="1"/>
          <p:nvPr/>
        </p:nvSpPr>
        <p:spPr>
          <a:xfrm>
            <a:off x="798047" y="2094150"/>
            <a:ext cx="8420735" cy="35763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9375">
            <a:spAutoFit/>
          </a:bodyPr>
          <a:lstStyle/>
          <a:p>
            <a:pPr indent="-229234" lvl="0" marL="2413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CA" sz="2000">
                <a:latin typeface="Arial"/>
                <a:ea typeface="Arial"/>
                <a:cs typeface="Arial"/>
                <a:sym typeface="Arial"/>
              </a:rPr>
              <a:t>Use the full field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229234" lvl="0" marL="241300" rtl="0" algn="l">
              <a:lnSpc>
                <a:spcPct val="100000"/>
              </a:lnSpc>
              <a:spcBef>
                <a:spcPts val="835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CA" sz="2000">
                <a:latin typeface="Arial"/>
                <a:ea typeface="Arial"/>
                <a:cs typeface="Arial"/>
                <a:sym typeface="Arial"/>
              </a:rPr>
              <a:t>Team plays against the other team on their field (see schedule)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229234" lvl="0" marL="241300" rtl="0" algn="l">
              <a:lnSpc>
                <a:spcPct val="100000"/>
              </a:lnSpc>
              <a:spcBef>
                <a:spcPts val="84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CA" sz="2000">
                <a:latin typeface="Arial"/>
                <a:ea typeface="Arial"/>
                <a:cs typeface="Arial"/>
                <a:sym typeface="Arial"/>
              </a:rPr>
              <a:t>Coaches select a starting 9 players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229234" lvl="0" marL="241300" rtl="0" algn="l">
              <a:lnSpc>
                <a:spcPct val="100000"/>
              </a:lnSpc>
              <a:spcBef>
                <a:spcPts val="84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CA" sz="2000">
                <a:latin typeface="Arial"/>
                <a:ea typeface="Arial"/>
                <a:cs typeface="Arial"/>
                <a:sym typeface="Arial"/>
              </a:rPr>
              <a:t>The remaining players are substitutes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229234" lvl="0" marL="241300" marR="5080" rtl="0" algn="l">
              <a:lnSpc>
                <a:spcPct val="101950"/>
              </a:lnSpc>
              <a:spcBef>
                <a:spcPts val="121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CA" sz="2000">
                <a:latin typeface="Arial"/>
                <a:ea typeface="Arial"/>
                <a:cs typeface="Arial"/>
                <a:sym typeface="Arial"/>
              </a:rPr>
              <a:t>Coaches may substitute players in and out of the game as needed ie like hockey changes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229234" lvl="0" marL="241300" rtl="0" algn="l">
              <a:lnSpc>
                <a:spcPct val="100000"/>
              </a:lnSpc>
              <a:spcBef>
                <a:spcPts val="83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CA" sz="2000">
                <a:latin typeface="Arial"/>
                <a:ea typeface="Arial"/>
                <a:cs typeface="Arial"/>
                <a:sym typeface="Arial"/>
              </a:rPr>
              <a:t>Coaches please try to ensure equal game time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229234" lvl="0" marL="241300" rtl="0" algn="l">
              <a:lnSpc>
                <a:spcPct val="100000"/>
              </a:lnSpc>
              <a:spcBef>
                <a:spcPts val="84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CA" sz="2000">
                <a:latin typeface="Arial"/>
                <a:ea typeface="Arial"/>
                <a:cs typeface="Arial"/>
                <a:sym typeface="Arial"/>
              </a:rPr>
              <a:t>Try to switch goalkeeper throughout the game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indent="-229234" lvl="0" marL="241300" rtl="0" algn="l">
              <a:lnSpc>
                <a:spcPct val="100000"/>
              </a:lnSpc>
              <a:spcBef>
                <a:spcPts val="840"/>
              </a:spcBef>
              <a:spcAft>
                <a:spcPts val="0"/>
              </a:spcAft>
              <a:buSzPts val="2000"/>
              <a:buFont typeface="Arial"/>
              <a:buChar char="•"/>
            </a:pPr>
            <a:r>
              <a:rPr lang="en-CA" sz="2000">
                <a:latin typeface="Arial"/>
                <a:ea typeface="Arial"/>
                <a:cs typeface="Arial"/>
                <a:sym typeface="Arial"/>
              </a:rPr>
              <a:t>One coach should act as the referee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6"/>
          <p:cNvSpPr txBox="1"/>
          <p:nvPr>
            <p:ph type="title"/>
          </p:nvPr>
        </p:nvSpPr>
        <p:spPr>
          <a:xfrm>
            <a:off x="791981" y="737192"/>
            <a:ext cx="3873500" cy="45211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05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/>
              <a:t>Somerton Park Layout</a:t>
            </a:r>
            <a:endParaRPr/>
          </a:p>
        </p:txBody>
      </p:sp>
      <p:grpSp>
        <p:nvGrpSpPr>
          <p:cNvPr id="82" name="Google Shape;82;p6"/>
          <p:cNvGrpSpPr/>
          <p:nvPr/>
        </p:nvGrpSpPr>
        <p:grpSpPr>
          <a:xfrm>
            <a:off x="4402835" y="5923788"/>
            <a:ext cx="4124325" cy="521334"/>
            <a:chOff x="4402835" y="5923788"/>
            <a:chExt cx="4124325" cy="521334"/>
          </a:xfrm>
        </p:grpSpPr>
        <p:sp>
          <p:nvSpPr>
            <p:cNvPr id="83" name="Google Shape;83;p6"/>
            <p:cNvSpPr/>
            <p:nvPr/>
          </p:nvSpPr>
          <p:spPr>
            <a:xfrm>
              <a:off x="4407408" y="5928360"/>
              <a:ext cx="4114800" cy="510540"/>
            </a:xfrm>
            <a:custGeom>
              <a:rect b="b" l="l" r="r" t="t"/>
              <a:pathLst>
                <a:path extrusionOk="0" h="510539" w="4114800">
                  <a:moveTo>
                    <a:pt x="4114799" y="510539"/>
                  </a:moveTo>
                  <a:lnTo>
                    <a:pt x="0" y="510539"/>
                  </a:lnTo>
                  <a:lnTo>
                    <a:pt x="0" y="0"/>
                  </a:lnTo>
                  <a:lnTo>
                    <a:pt x="4114799" y="0"/>
                  </a:lnTo>
                  <a:lnTo>
                    <a:pt x="4114799" y="510539"/>
                  </a:lnTo>
                  <a:close/>
                </a:path>
              </a:pathLst>
            </a:custGeom>
            <a:solidFill>
              <a:srgbClr val="CDCFC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84" name="Google Shape;84;p6"/>
            <p:cNvSpPr/>
            <p:nvPr/>
          </p:nvSpPr>
          <p:spPr>
            <a:xfrm>
              <a:off x="4402835" y="5923788"/>
              <a:ext cx="4124325" cy="521334"/>
            </a:xfrm>
            <a:custGeom>
              <a:rect b="b" l="l" r="r" t="t"/>
              <a:pathLst>
                <a:path extrusionOk="0" h="521335" w="4124325">
                  <a:moveTo>
                    <a:pt x="4123944" y="521208"/>
                  </a:moveTo>
                  <a:lnTo>
                    <a:pt x="0" y="521208"/>
                  </a:lnTo>
                  <a:lnTo>
                    <a:pt x="0" y="0"/>
                  </a:lnTo>
                  <a:lnTo>
                    <a:pt x="4123944" y="0"/>
                  </a:lnTo>
                  <a:lnTo>
                    <a:pt x="4123944" y="4572"/>
                  </a:lnTo>
                  <a:lnTo>
                    <a:pt x="9144" y="4572"/>
                  </a:lnTo>
                  <a:lnTo>
                    <a:pt x="4572" y="9144"/>
                  </a:lnTo>
                  <a:lnTo>
                    <a:pt x="9144" y="9144"/>
                  </a:lnTo>
                  <a:lnTo>
                    <a:pt x="9144" y="510539"/>
                  </a:lnTo>
                  <a:lnTo>
                    <a:pt x="4572" y="510539"/>
                  </a:lnTo>
                  <a:lnTo>
                    <a:pt x="9144" y="515112"/>
                  </a:lnTo>
                  <a:lnTo>
                    <a:pt x="4123944" y="515112"/>
                  </a:lnTo>
                  <a:lnTo>
                    <a:pt x="4123944" y="521208"/>
                  </a:lnTo>
                  <a:close/>
                </a:path>
                <a:path extrusionOk="0" h="521335" w="4124325">
                  <a:moveTo>
                    <a:pt x="9144" y="9144"/>
                  </a:moveTo>
                  <a:lnTo>
                    <a:pt x="4572" y="9144"/>
                  </a:lnTo>
                  <a:lnTo>
                    <a:pt x="9144" y="4572"/>
                  </a:lnTo>
                  <a:lnTo>
                    <a:pt x="9144" y="9144"/>
                  </a:lnTo>
                  <a:close/>
                </a:path>
                <a:path extrusionOk="0" h="521335" w="4124325">
                  <a:moveTo>
                    <a:pt x="4114800" y="9144"/>
                  </a:moveTo>
                  <a:lnTo>
                    <a:pt x="9144" y="9144"/>
                  </a:lnTo>
                  <a:lnTo>
                    <a:pt x="9144" y="4572"/>
                  </a:lnTo>
                  <a:lnTo>
                    <a:pt x="4114800" y="4572"/>
                  </a:lnTo>
                  <a:lnTo>
                    <a:pt x="4114800" y="9144"/>
                  </a:lnTo>
                  <a:close/>
                </a:path>
                <a:path extrusionOk="0" h="521335" w="4124325">
                  <a:moveTo>
                    <a:pt x="4114800" y="515112"/>
                  </a:moveTo>
                  <a:lnTo>
                    <a:pt x="4114800" y="4572"/>
                  </a:lnTo>
                  <a:lnTo>
                    <a:pt x="4119372" y="9144"/>
                  </a:lnTo>
                  <a:lnTo>
                    <a:pt x="4123944" y="9144"/>
                  </a:lnTo>
                  <a:lnTo>
                    <a:pt x="4123944" y="510539"/>
                  </a:lnTo>
                  <a:lnTo>
                    <a:pt x="4119372" y="510539"/>
                  </a:lnTo>
                  <a:lnTo>
                    <a:pt x="4114800" y="515112"/>
                  </a:lnTo>
                  <a:close/>
                </a:path>
                <a:path extrusionOk="0" h="521335" w="4124325">
                  <a:moveTo>
                    <a:pt x="4123944" y="9144"/>
                  </a:moveTo>
                  <a:lnTo>
                    <a:pt x="4119372" y="9144"/>
                  </a:lnTo>
                  <a:lnTo>
                    <a:pt x="4114800" y="4572"/>
                  </a:lnTo>
                  <a:lnTo>
                    <a:pt x="4123944" y="4572"/>
                  </a:lnTo>
                  <a:lnTo>
                    <a:pt x="4123944" y="9144"/>
                  </a:lnTo>
                  <a:close/>
                </a:path>
                <a:path extrusionOk="0" h="521335" w="4124325">
                  <a:moveTo>
                    <a:pt x="9144" y="515112"/>
                  </a:moveTo>
                  <a:lnTo>
                    <a:pt x="4572" y="510539"/>
                  </a:lnTo>
                  <a:lnTo>
                    <a:pt x="9144" y="510539"/>
                  </a:lnTo>
                  <a:lnTo>
                    <a:pt x="9144" y="515112"/>
                  </a:lnTo>
                  <a:close/>
                </a:path>
                <a:path extrusionOk="0" h="521335" w="4124325">
                  <a:moveTo>
                    <a:pt x="4114800" y="515112"/>
                  </a:moveTo>
                  <a:lnTo>
                    <a:pt x="9144" y="515112"/>
                  </a:lnTo>
                  <a:lnTo>
                    <a:pt x="9144" y="510539"/>
                  </a:lnTo>
                  <a:lnTo>
                    <a:pt x="4114800" y="510539"/>
                  </a:lnTo>
                  <a:lnTo>
                    <a:pt x="4114800" y="515112"/>
                  </a:lnTo>
                  <a:close/>
                </a:path>
                <a:path extrusionOk="0" h="521335" w="4124325">
                  <a:moveTo>
                    <a:pt x="4123944" y="515112"/>
                  </a:moveTo>
                  <a:lnTo>
                    <a:pt x="4114800" y="515112"/>
                  </a:lnTo>
                  <a:lnTo>
                    <a:pt x="4119372" y="510539"/>
                  </a:lnTo>
                  <a:lnTo>
                    <a:pt x="4123944" y="510539"/>
                  </a:lnTo>
                  <a:lnTo>
                    <a:pt x="4123944" y="515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85" name="Google Shape;85;p6"/>
          <p:cNvSpPr/>
          <p:nvPr/>
        </p:nvSpPr>
        <p:spPr>
          <a:xfrm>
            <a:off x="1755648" y="2429255"/>
            <a:ext cx="7044055" cy="2974975"/>
          </a:xfrm>
          <a:custGeom>
            <a:rect b="b" l="l" r="r" t="t"/>
            <a:pathLst>
              <a:path extrusionOk="0" h="2974975" w="7044055">
                <a:moveTo>
                  <a:pt x="7043928" y="2974847"/>
                </a:moveTo>
                <a:lnTo>
                  <a:pt x="0" y="2974847"/>
                </a:lnTo>
                <a:lnTo>
                  <a:pt x="0" y="0"/>
                </a:lnTo>
                <a:lnTo>
                  <a:pt x="7043928" y="0"/>
                </a:lnTo>
                <a:lnTo>
                  <a:pt x="7043928" y="2974847"/>
                </a:lnTo>
                <a:close/>
              </a:path>
            </a:pathLst>
          </a:custGeom>
          <a:solidFill>
            <a:srgbClr val="33CC33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86" name="Google Shape;86;p6"/>
          <p:cNvSpPr/>
          <p:nvPr/>
        </p:nvSpPr>
        <p:spPr>
          <a:xfrm>
            <a:off x="1749551" y="2424683"/>
            <a:ext cx="7056120" cy="2984500"/>
          </a:xfrm>
          <a:custGeom>
            <a:rect b="b" l="l" r="r" t="t"/>
            <a:pathLst>
              <a:path extrusionOk="0" h="2984500" w="7056120">
                <a:moveTo>
                  <a:pt x="7056120" y="2983992"/>
                </a:moveTo>
                <a:lnTo>
                  <a:pt x="0" y="2983992"/>
                </a:lnTo>
                <a:lnTo>
                  <a:pt x="0" y="0"/>
                </a:lnTo>
                <a:lnTo>
                  <a:pt x="7056120" y="0"/>
                </a:lnTo>
                <a:lnTo>
                  <a:pt x="7056120" y="4572"/>
                </a:lnTo>
                <a:lnTo>
                  <a:pt x="10668" y="4572"/>
                </a:lnTo>
                <a:lnTo>
                  <a:pt x="6096" y="9144"/>
                </a:lnTo>
                <a:lnTo>
                  <a:pt x="10668" y="9144"/>
                </a:lnTo>
                <a:lnTo>
                  <a:pt x="10668" y="2974848"/>
                </a:lnTo>
                <a:lnTo>
                  <a:pt x="6096" y="2974848"/>
                </a:lnTo>
                <a:lnTo>
                  <a:pt x="10668" y="2979419"/>
                </a:lnTo>
                <a:lnTo>
                  <a:pt x="7056120" y="2979419"/>
                </a:lnTo>
                <a:lnTo>
                  <a:pt x="7056120" y="2983992"/>
                </a:lnTo>
                <a:close/>
              </a:path>
              <a:path extrusionOk="0" h="2984500" w="7056120">
                <a:moveTo>
                  <a:pt x="10668" y="9144"/>
                </a:moveTo>
                <a:lnTo>
                  <a:pt x="6096" y="9144"/>
                </a:lnTo>
                <a:lnTo>
                  <a:pt x="10668" y="4572"/>
                </a:lnTo>
                <a:lnTo>
                  <a:pt x="10668" y="9144"/>
                </a:lnTo>
                <a:close/>
              </a:path>
              <a:path extrusionOk="0" h="2984500" w="7056120">
                <a:moveTo>
                  <a:pt x="7045452" y="9144"/>
                </a:moveTo>
                <a:lnTo>
                  <a:pt x="10668" y="9144"/>
                </a:lnTo>
                <a:lnTo>
                  <a:pt x="10668" y="4572"/>
                </a:lnTo>
                <a:lnTo>
                  <a:pt x="7045452" y="4572"/>
                </a:lnTo>
                <a:lnTo>
                  <a:pt x="7045452" y="9144"/>
                </a:lnTo>
                <a:close/>
              </a:path>
              <a:path extrusionOk="0" h="2984500" w="7056120">
                <a:moveTo>
                  <a:pt x="7045452" y="2979419"/>
                </a:moveTo>
                <a:lnTo>
                  <a:pt x="7045452" y="4572"/>
                </a:lnTo>
                <a:lnTo>
                  <a:pt x="7050023" y="9144"/>
                </a:lnTo>
                <a:lnTo>
                  <a:pt x="7056120" y="9144"/>
                </a:lnTo>
                <a:lnTo>
                  <a:pt x="7056120" y="2974848"/>
                </a:lnTo>
                <a:lnTo>
                  <a:pt x="7050023" y="2974848"/>
                </a:lnTo>
                <a:lnTo>
                  <a:pt x="7045452" y="2979419"/>
                </a:lnTo>
                <a:close/>
              </a:path>
              <a:path extrusionOk="0" h="2984500" w="7056120">
                <a:moveTo>
                  <a:pt x="7056120" y="9144"/>
                </a:moveTo>
                <a:lnTo>
                  <a:pt x="7050023" y="9144"/>
                </a:lnTo>
                <a:lnTo>
                  <a:pt x="7045452" y="4572"/>
                </a:lnTo>
                <a:lnTo>
                  <a:pt x="7056120" y="4572"/>
                </a:lnTo>
                <a:lnTo>
                  <a:pt x="7056120" y="9144"/>
                </a:lnTo>
                <a:close/>
              </a:path>
              <a:path extrusionOk="0" h="2984500" w="7056120">
                <a:moveTo>
                  <a:pt x="10668" y="2979419"/>
                </a:moveTo>
                <a:lnTo>
                  <a:pt x="6096" y="2974848"/>
                </a:lnTo>
                <a:lnTo>
                  <a:pt x="10668" y="2974848"/>
                </a:lnTo>
                <a:lnTo>
                  <a:pt x="10668" y="2979419"/>
                </a:lnTo>
                <a:close/>
              </a:path>
              <a:path extrusionOk="0" h="2984500" w="7056120">
                <a:moveTo>
                  <a:pt x="7045452" y="2979419"/>
                </a:moveTo>
                <a:lnTo>
                  <a:pt x="10668" y="2979419"/>
                </a:lnTo>
                <a:lnTo>
                  <a:pt x="10668" y="2974848"/>
                </a:lnTo>
                <a:lnTo>
                  <a:pt x="7045452" y="2974848"/>
                </a:lnTo>
                <a:lnTo>
                  <a:pt x="7045452" y="2979419"/>
                </a:lnTo>
                <a:close/>
              </a:path>
              <a:path extrusionOk="0" h="2984500" w="7056120">
                <a:moveTo>
                  <a:pt x="7056120" y="2979419"/>
                </a:moveTo>
                <a:lnTo>
                  <a:pt x="7045452" y="2979419"/>
                </a:lnTo>
                <a:lnTo>
                  <a:pt x="7050023" y="2974848"/>
                </a:lnTo>
                <a:lnTo>
                  <a:pt x="7056120" y="2974848"/>
                </a:lnTo>
                <a:lnTo>
                  <a:pt x="7056120" y="297941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87" name="Google Shape;87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22832" y="3576827"/>
            <a:ext cx="432816" cy="79248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6"/>
          <p:cNvSpPr/>
          <p:nvPr/>
        </p:nvSpPr>
        <p:spPr>
          <a:xfrm>
            <a:off x="1309116" y="3563111"/>
            <a:ext cx="460375" cy="821690"/>
          </a:xfrm>
          <a:custGeom>
            <a:rect b="b" l="l" r="r" t="t"/>
            <a:pathLst>
              <a:path extrusionOk="0" h="821689" w="460375">
                <a:moveTo>
                  <a:pt x="460248" y="821436"/>
                </a:moveTo>
                <a:lnTo>
                  <a:pt x="0" y="821436"/>
                </a:lnTo>
                <a:lnTo>
                  <a:pt x="0" y="0"/>
                </a:lnTo>
                <a:lnTo>
                  <a:pt x="460248" y="0"/>
                </a:lnTo>
                <a:lnTo>
                  <a:pt x="460248" y="13716"/>
                </a:lnTo>
                <a:lnTo>
                  <a:pt x="28956" y="13716"/>
                </a:lnTo>
                <a:lnTo>
                  <a:pt x="13716" y="28956"/>
                </a:lnTo>
                <a:lnTo>
                  <a:pt x="28956" y="28956"/>
                </a:lnTo>
                <a:lnTo>
                  <a:pt x="28956" y="792479"/>
                </a:lnTo>
                <a:lnTo>
                  <a:pt x="13716" y="792479"/>
                </a:lnTo>
                <a:lnTo>
                  <a:pt x="28956" y="806196"/>
                </a:lnTo>
                <a:lnTo>
                  <a:pt x="460248" y="806196"/>
                </a:lnTo>
                <a:lnTo>
                  <a:pt x="460248" y="821436"/>
                </a:lnTo>
                <a:close/>
              </a:path>
              <a:path extrusionOk="0" h="821689" w="460375">
                <a:moveTo>
                  <a:pt x="28956" y="28956"/>
                </a:moveTo>
                <a:lnTo>
                  <a:pt x="13716" y="28956"/>
                </a:lnTo>
                <a:lnTo>
                  <a:pt x="28956" y="13716"/>
                </a:lnTo>
                <a:lnTo>
                  <a:pt x="28956" y="28956"/>
                </a:lnTo>
                <a:close/>
              </a:path>
              <a:path extrusionOk="0" h="821689" w="460375">
                <a:moveTo>
                  <a:pt x="431292" y="28956"/>
                </a:moveTo>
                <a:lnTo>
                  <a:pt x="28956" y="28956"/>
                </a:lnTo>
                <a:lnTo>
                  <a:pt x="28956" y="13716"/>
                </a:lnTo>
                <a:lnTo>
                  <a:pt x="431292" y="13716"/>
                </a:lnTo>
                <a:lnTo>
                  <a:pt x="431292" y="28956"/>
                </a:lnTo>
                <a:close/>
              </a:path>
              <a:path extrusionOk="0" h="821689" w="460375">
                <a:moveTo>
                  <a:pt x="431292" y="806196"/>
                </a:moveTo>
                <a:lnTo>
                  <a:pt x="431292" y="13716"/>
                </a:lnTo>
                <a:lnTo>
                  <a:pt x="446532" y="28956"/>
                </a:lnTo>
                <a:lnTo>
                  <a:pt x="460248" y="28956"/>
                </a:lnTo>
                <a:lnTo>
                  <a:pt x="460248" y="792479"/>
                </a:lnTo>
                <a:lnTo>
                  <a:pt x="446532" y="792479"/>
                </a:lnTo>
                <a:lnTo>
                  <a:pt x="431292" y="806196"/>
                </a:lnTo>
                <a:close/>
              </a:path>
              <a:path extrusionOk="0" h="821689" w="460375">
                <a:moveTo>
                  <a:pt x="460248" y="28956"/>
                </a:moveTo>
                <a:lnTo>
                  <a:pt x="446532" y="28956"/>
                </a:lnTo>
                <a:lnTo>
                  <a:pt x="431292" y="13716"/>
                </a:lnTo>
                <a:lnTo>
                  <a:pt x="460248" y="13716"/>
                </a:lnTo>
                <a:lnTo>
                  <a:pt x="460248" y="28956"/>
                </a:lnTo>
                <a:close/>
              </a:path>
              <a:path extrusionOk="0" h="821689" w="460375">
                <a:moveTo>
                  <a:pt x="28956" y="806196"/>
                </a:moveTo>
                <a:lnTo>
                  <a:pt x="13716" y="792479"/>
                </a:lnTo>
                <a:lnTo>
                  <a:pt x="28956" y="792479"/>
                </a:lnTo>
                <a:lnTo>
                  <a:pt x="28956" y="806196"/>
                </a:lnTo>
                <a:close/>
              </a:path>
              <a:path extrusionOk="0" h="821689" w="460375">
                <a:moveTo>
                  <a:pt x="431292" y="806196"/>
                </a:moveTo>
                <a:lnTo>
                  <a:pt x="28956" y="806196"/>
                </a:lnTo>
                <a:lnTo>
                  <a:pt x="28956" y="792479"/>
                </a:lnTo>
                <a:lnTo>
                  <a:pt x="431292" y="792479"/>
                </a:lnTo>
                <a:lnTo>
                  <a:pt x="431292" y="806196"/>
                </a:lnTo>
                <a:close/>
              </a:path>
              <a:path extrusionOk="0" h="821689" w="460375">
                <a:moveTo>
                  <a:pt x="460248" y="806196"/>
                </a:moveTo>
                <a:lnTo>
                  <a:pt x="431292" y="806196"/>
                </a:lnTo>
                <a:lnTo>
                  <a:pt x="446532" y="792479"/>
                </a:lnTo>
                <a:lnTo>
                  <a:pt x="460248" y="792479"/>
                </a:lnTo>
                <a:lnTo>
                  <a:pt x="460248" y="80619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89" name="Google Shape;89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13292" y="3576827"/>
            <a:ext cx="431291" cy="79248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6"/>
          <p:cNvSpPr/>
          <p:nvPr/>
        </p:nvSpPr>
        <p:spPr>
          <a:xfrm>
            <a:off x="8798051" y="3563111"/>
            <a:ext cx="460375" cy="821690"/>
          </a:xfrm>
          <a:custGeom>
            <a:rect b="b" l="l" r="r" t="t"/>
            <a:pathLst>
              <a:path extrusionOk="0" h="821689" w="460375">
                <a:moveTo>
                  <a:pt x="460248" y="821436"/>
                </a:moveTo>
                <a:lnTo>
                  <a:pt x="0" y="821436"/>
                </a:lnTo>
                <a:lnTo>
                  <a:pt x="0" y="0"/>
                </a:lnTo>
                <a:lnTo>
                  <a:pt x="460248" y="0"/>
                </a:lnTo>
                <a:lnTo>
                  <a:pt x="460248" y="13716"/>
                </a:lnTo>
                <a:lnTo>
                  <a:pt x="28956" y="13716"/>
                </a:lnTo>
                <a:lnTo>
                  <a:pt x="15240" y="28956"/>
                </a:lnTo>
                <a:lnTo>
                  <a:pt x="28956" y="28956"/>
                </a:lnTo>
                <a:lnTo>
                  <a:pt x="28956" y="792479"/>
                </a:lnTo>
                <a:lnTo>
                  <a:pt x="15240" y="792479"/>
                </a:lnTo>
                <a:lnTo>
                  <a:pt x="28956" y="806196"/>
                </a:lnTo>
                <a:lnTo>
                  <a:pt x="460248" y="806196"/>
                </a:lnTo>
                <a:lnTo>
                  <a:pt x="460248" y="821436"/>
                </a:lnTo>
                <a:close/>
              </a:path>
              <a:path extrusionOk="0" h="821689" w="460375">
                <a:moveTo>
                  <a:pt x="28956" y="28956"/>
                </a:moveTo>
                <a:lnTo>
                  <a:pt x="15240" y="28956"/>
                </a:lnTo>
                <a:lnTo>
                  <a:pt x="28956" y="13716"/>
                </a:lnTo>
                <a:lnTo>
                  <a:pt x="28956" y="28956"/>
                </a:lnTo>
                <a:close/>
              </a:path>
              <a:path extrusionOk="0" h="821689" w="460375">
                <a:moveTo>
                  <a:pt x="432816" y="28956"/>
                </a:moveTo>
                <a:lnTo>
                  <a:pt x="28956" y="28956"/>
                </a:lnTo>
                <a:lnTo>
                  <a:pt x="28956" y="13716"/>
                </a:lnTo>
                <a:lnTo>
                  <a:pt x="432816" y="13716"/>
                </a:lnTo>
                <a:lnTo>
                  <a:pt x="432816" y="28956"/>
                </a:lnTo>
                <a:close/>
              </a:path>
              <a:path extrusionOk="0" h="821689" w="460375">
                <a:moveTo>
                  <a:pt x="432816" y="806196"/>
                </a:moveTo>
                <a:lnTo>
                  <a:pt x="432816" y="13716"/>
                </a:lnTo>
                <a:lnTo>
                  <a:pt x="446532" y="28956"/>
                </a:lnTo>
                <a:lnTo>
                  <a:pt x="460248" y="28956"/>
                </a:lnTo>
                <a:lnTo>
                  <a:pt x="460248" y="792479"/>
                </a:lnTo>
                <a:lnTo>
                  <a:pt x="446532" y="792479"/>
                </a:lnTo>
                <a:lnTo>
                  <a:pt x="432816" y="806196"/>
                </a:lnTo>
                <a:close/>
              </a:path>
              <a:path extrusionOk="0" h="821689" w="460375">
                <a:moveTo>
                  <a:pt x="460248" y="28956"/>
                </a:moveTo>
                <a:lnTo>
                  <a:pt x="446532" y="28956"/>
                </a:lnTo>
                <a:lnTo>
                  <a:pt x="432816" y="13716"/>
                </a:lnTo>
                <a:lnTo>
                  <a:pt x="460248" y="13716"/>
                </a:lnTo>
                <a:lnTo>
                  <a:pt x="460248" y="28956"/>
                </a:lnTo>
                <a:close/>
              </a:path>
              <a:path extrusionOk="0" h="821689" w="460375">
                <a:moveTo>
                  <a:pt x="28956" y="806196"/>
                </a:moveTo>
                <a:lnTo>
                  <a:pt x="15240" y="792479"/>
                </a:lnTo>
                <a:lnTo>
                  <a:pt x="28956" y="792479"/>
                </a:lnTo>
                <a:lnTo>
                  <a:pt x="28956" y="806196"/>
                </a:lnTo>
                <a:close/>
              </a:path>
              <a:path extrusionOk="0" h="821689" w="460375">
                <a:moveTo>
                  <a:pt x="432816" y="806196"/>
                </a:moveTo>
                <a:lnTo>
                  <a:pt x="28956" y="806196"/>
                </a:lnTo>
                <a:lnTo>
                  <a:pt x="28956" y="792479"/>
                </a:lnTo>
                <a:lnTo>
                  <a:pt x="432816" y="792479"/>
                </a:lnTo>
                <a:lnTo>
                  <a:pt x="432816" y="806196"/>
                </a:lnTo>
                <a:close/>
              </a:path>
              <a:path extrusionOk="0" h="821689" w="460375">
                <a:moveTo>
                  <a:pt x="460248" y="806196"/>
                </a:moveTo>
                <a:lnTo>
                  <a:pt x="432816" y="806196"/>
                </a:lnTo>
                <a:lnTo>
                  <a:pt x="446532" y="792479"/>
                </a:lnTo>
                <a:lnTo>
                  <a:pt x="460248" y="792479"/>
                </a:lnTo>
                <a:lnTo>
                  <a:pt x="460248" y="80619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1" name="Google Shape;91;p6"/>
          <p:cNvSpPr/>
          <p:nvPr/>
        </p:nvSpPr>
        <p:spPr>
          <a:xfrm>
            <a:off x="2272283" y="2881883"/>
            <a:ext cx="1876425" cy="2133600"/>
          </a:xfrm>
          <a:custGeom>
            <a:rect b="b" l="l" r="r" t="t"/>
            <a:pathLst>
              <a:path extrusionOk="0" h="2133600" w="1876425">
                <a:moveTo>
                  <a:pt x="1876044" y="2133600"/>
                </a:moveTo>
                <a:lnTo>
                  <a:pt x="0" y="2133600"/>
                </a:lnTo>
                <a:lnTo>
                  <a:pt x="0" y="0"/>
                </a:lnTo>
                <a:lnTo>
                  <a:pt x="1876044" y="0"/>
                </a:lnTo>
                <a:lnTo>
                  <a:pt x="1876044" y="13716"/>
                </a:lnTo>
                <a:lnTo>
                  <a:pt x="28956" y="13716"/>
                </a:lnTo>
                <a:lnTo>
                  <a:pt x="13716" y="28956"/>
                </a:lnTo>
                <a:lnTo>
                  <a:pt x="28956" y="28956"/>
                </a:lnTo>
                <a:lnTo>
                  <a:pt x="28956" y="2104644"/>
                </a:lnTo>
                <a:lnTo>
                  <a:pt x="13716" y="2104644"/>
                </a:lnTo>
                <a:lnTo>
                  <a:pt x="28956" y="2119884"/>
                </a:lnTo>
                <a:lnTo>
                  <a:pt x="1876044" y="2119884"/>
                </a:lnTo>
                <a:lnTo>
                  <a:pt x="1876044" y="2133600"/>
                </a:lnTo>
                <a:close/>
              </a:path>
              <a:path extrusionOk="0" h="2133600" w="1876425">
                <a:moveTo>
                  <a:pt x="28956" y="28956"/>
                </a:moveTo>
                <a:lnTo>
                  <a:pt x="13716" y="28956"/>
                </a:lnTo>
                <a:lnTo>
                  <a:pt x="28956" y="13716"/>
                </a:lnTo>
                <a:lnTo>
                  <a:pt x="28956" y="28956"/>
                </a:lnTo>
                <a:close/>
              </a:path>
              <a:path extrusionOk="0" h="2133600" w="1876425">
                <a:moveTo>
                  <a:pt x="1848612" y="28956"/>
                </a:moveTo>
                <a:lnTo>
                  <a:pt x="28956" y="28956"/>
                </a:lnTo>
                <a:lnTo>
                  <a:pt x="28956" y="13716"/>
                </a:lnTo>
                <a:lnTo>
                  <a:pt x="1848612" y="13716"/>
                </a:lnTo>
                <a:lnTo>
                  <a:pt x="1848612" y="28956"/>
                </a:lnTo>
                <a:close/>
              </a:path>
              <a:path extrusionOk="0" h="2133600" w="1876425">
                <a:moveTo>
                  <a:pt x="1848612" y="2119884"/>
                </a:moveTo>
                <a:lnTo>
                  <a:pt x="1848612" y="13716"/>
                </a:lnTo>
                <a:lnTo>
                  <a:pt x="1862328" y="28956"/>
                </a:lnTo>
                <a:lnTo>
                  <a:pt x="1876044" y="28956"/>
                </a:lnTo>
                <a:lnTo>
                  <a:pt x="1876044" y="2104644"/>
                </a:lnTo>
                <a:lnTo>
                  <a:pt x="1862328" y="2104644"/>
                </a:lnTo>
                <a:lnTo>
                  <a:pt x="1848612" y="2119884"/>
                </a:lnTo>
                <a:close/>
              </a:path>
              <a:path extrusionOk="0" h="2133600" w="1876425">
                <a:moveTo>
                  <a:pt x="1876044" y="28956"/>
                </a:moveTo>
                <a:lnTo>
                  <a:pt x="1862328" y="28956"/>
                </a:lnTo>
                <a:lnTo>
                  <a:pt x="1848612" y="13716"/>
                </a:lnTo>
                <a:lnTo>
                  <a:pt x="1876044" y="13716"/>
                </a:lnTo>
                <a:lnTo>
                  <a:pt x="1876044" y="28956"/>
                </a:lnTo>
                <a:close/>
              </a:path>
              <a:path extrusionOk="0" h="2133600" w="1876425">
                <a:moveTo>
                  <a:pt x="28956" y="2119884"/>
                </a:moveTo>
                <a:lnTo>
                  <a:pt x="13716" y="2104644"/>
                </a:lnTo>
                <a:lnTo>
                  <a:pt x="28956" y="2104644"/>
                </a:lnTo>
                <a:lnTo>
                  <a:pt x="28956" y="2119884"/>
                </a:lnTo>
                <a:close/>
              </a:path>
              <a:path extrusionOk="0" h="2133600" w="1876425">
                <a:moveTo>
                  <a:pt x="1848612" y="2119884"/>
                </a:moveTo>
                <a:lnTo>
                  <a:pt x="28956" y="2119884"/>
                </a:lnTo>
                <a:lnTo>
                  <a:pt x="28956" y="2104644"/>
                </a:lnTo>
                <a:lnTo>
                  <a:pt x="1848612" y="2104644"/>
                </a:lnTo>
                <a:lnTo>
                  <a:pt x="1848612" y="2119884"/>
                </a:lnTo>
                <a:close/>
              </a:path>
              <a:path extrusionOk="0" h="2133600" w="1876425">
                <a:moveTo>
                  <a:pt x="1876044" y="2119884"/>
                </a:moveTo>
                <a:lnTo>
                  <a:pt x="1848612" y="2119884"/>
                </a:lnTo>
                <a:lnTo>
                  <a:pt x="1862328" y="2104644"/>
                </a:lnTo>
                <a:lnTo>
                  <a:pt x="1876044" y="2104644"/>
                </a:lnTo>
                <a:lnTo>
                  <a:pt x="1876044" y="211988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92" name="Google Shape;92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933700" y="2628900"/>
            <a:ext cx="591311" cy="27736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6"/>
          <p:cNvSpPr/>
          <p:nvPr/>
        </p:nvSpPr>
        <p:spPr>
          <a:xfrm>
            <a:off x="2919983" y="2615183"/>
            <a:ext cx="619125" cy="304800"/>
          </a:xfrm>
          <a:custGeom>
            <a:rect b="b" l="l" r="r" t="t"/>
            <a:pathLst>
              <a:path extrusionOk="0" h="304800" w="619125">
                <a:moveTo>
                  <a:pt x="618744" y="304800"/>
                </a:moveTo>
                <a:lnTo>
                  <a:pt x="0" y="304800"/>
                </a:lnTo>
                <a:lnTo>
                  <a:pt x="0" y="0"/>
                </a:lnTo>
                <a:lnTo>
                  <a:pt x="618744" y="0"/>
                </a:lnTo>
                <a:lnTo>
                  <a:pt x="618744" y="13716"/>
                </a:lnTo>
                <a:lnTo>
                  <a:pt x="28956" y="13716"/>
                </a:lnTo>
                <a:lnTo>
                  <a:pt x="13716" y="28956"/>
                </a:lnTo>
                <a:lnTo>
                  <a:pt x="28956" y="28956"/>
                </a:lnTo>
                <a:lnTo>
                  <a:pt x="28956" y="275843"/>
                </a:lnTo>
                <a:lnTo>
                  <a:pt x="13716" y="275843"/>
                </a:lnTo>
                <a:lnTo>
                  <a:pt x="28956" y="291083"/>
                </a:lnTo>
                <a:lnTo>
                  <a:pt x="618744" y="291083"/>
                </a:lnTo>
                <a:lnTo>
                  <a:pt x="618744" y="304800"/>
                </a:lnTo>
                <a:close/>
              </a:path>
              <a:path extrusionOk="0" h="304800" w="619125">
                <a:moveTo>
                  <a:pt x="28956" y="28956"/>
                </a:moveTo>
                <a:lnTo>
                  <a:pt x="13716" y="28956"/>
                </a:lnTo>
                <a:lnTo>
                  <a:pt x="28956" y="13716"/>
                </a:lnTo>
                <a:lnTo>
                  <a:pt x="28956" y="28956"/>
                </a:lnTo>
                <a:close/>
              </a:path>
              <a:path extrusionOk="0" h="304800" w="619125">
                <a:moveTo>
                  <a:pt x="591312" y="28956"/>
                </a:moveTo>
                <a:lnTo>
                  <a:pt x="28956" y="28956"/>
                </a:lnTo>
                <a:lnTo>
                  <a:pt x="28956" y="13716"/>
                </a:lnTo>
                <a:lnTo>
                  <a:pt x="591312" y="13716"/>
                </a:lnTo>
                <a:lnTo>
                  <a:pt x="591312" y="28956"/>
                </a:lnTo>
                <a:close/>
              </a:path>
              <a:path extrusionOk="0" h="304800" w="619125">
                <a:moveTo>
                  <a:pt x="591312" y="291083"/>
                </a:moveTo>
                <a:lnTo>
                  <a:pt x="591312" y="13716"/>
                </a:lnTo>
                <a:lnTo>
                  <a:pt x="605028" y="28956"/>
                </a:lnTo>
                <a:lnTo>
                  <a:pt x="618744" y="28956"/>
                </a:lnTo>
                <a:lnTo>
                  <a:pt x="618744" y="275843"/>
                </a:lnTo>
                <a:lnTo>
                  <a:pt x="605028" y="275843"/>
                </a:lnTo>
                <a:lnTo>
                  <a:pt x="591312" y="291083"/>
                </a:lnTo>
                <a:close/>
              </a:path>
              <a:path extrusionOk="0" h="304800" w="619125">
                <a:moveTo>
                  <a:pt x="618744" y="28956"/>
                </a:moveTo>
                <a:lnTo>
                  <a:pt x="605028" y="28956"/>
                </a:lnTo>
                <a:lnTo>
                  <a:pt x="591312" y="13716"/>
                </a:lnTo>
                <a:lnTo>
                  <a:pt x="618744" y="13716"/>
                </a:lnTo>
                <a:lnTo>
                  <a:pt x="618744" y="28956"/>
                </a:lnTo>
                <a:close/>
              </a:path>
              <a:path extrusionOk="0" h="304800" w="619125">
                <a:moveTo>
                  <a:pt x="28956" y="291083"/>
                </a:moveTo>
                <a:lnTo>
                  <a:pt x="13716" y="275843"/>
                </a:lnTo>
                <a:lnTo>
                  <a:pt x="28956" y="275843"/>
                </a:lnTo>
                <a:lnTo>
                  <a:pt x="28956" y="291083"/>
                </a:lnTo>
                <a:close/>
              </a:path>
              <a:path extrusionOk="0" h="304800" w="619125">
                <a:moveTo>
                  <a:pt x="591312" y="291083"/>
                </a:moveTo>
                <a:lnTo>
                  <a:pt x="28956" y="291083"/>
                </a:lnTo>
                <a:lnTo>
                  <a:pt x="28956" y="275843"/>
                </a:lnTo>
                <a:lnTo>
                  <a:pt x="591312" y="275843"/>
                </a:lnTo>
                <a:lnTo>
                  <a:pt x="591312" y="291083"/>
                </a:lnTo>
                <a:close/>
              </a:path>
              <a:path extrusionOk="0" h="304800" w="619125">
                <a:moveTo>
                  <a:pt x="618744" y="291083"/>
                </a:moveTo>
                <a:lnTo>
                  <a:pt x="591312" y="291083"/>
                </a:lnTo>
                <a:lnTo>
                  <a:pt x="605028" y="275843"/>
                </a:lnTo>
                <a:lnTo>
                  <a:pt x="618744" y="275843"/>
                </a:lnTo>
                <a:lnTo>
                  <a:pt x="618744" y="29108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94" name="Google Shape;94;p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953511" y="5049012"/>
            <a:ext cx="589788" cy="275843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6"/>
          <p:cNvSpPr/>
          <p:nvPr/>
        </p:nvSpPr>
        <p:spPr>
          <a:xfrm>
            <a:off x="2939796" y="5035296"/>
            <a:ext cx="619125" cy="304800"/>
          </a:xfrm>
          <a:custGeom>
            <a:rect b="b" l="l" r="r" t="t"/>
            <a:pathLst>
              <a:path extrusionOk="0" h="304800" w="619125">
                <a:moveTo>
                  <a:pt x="618744" y="304800"/>
                </a:moveTo>
                <a:lnTo>
                  <a:pt x="0" y="304800"/>
                </a:lnTo>
                <a:lnTo>
                  <a:pt x="0" y="0"/>
                </a:lnTo>
                <a:lnTo>
                  <a:pt x="618744" y="0"/>
                </a:lnTo>
                <a:lnTo>
                  <a:pt x="618744" y="13716"/>
                </a:lnTo>
                <a:lnTo>
                  <a:pt x="27432" y="13716"/>
                </a:lnTo>
                <a:lnTo>
                  <a:pt x="13716" y="27432"/>
                </a:lnTo>
                <a:lnTo>
                  <a:pt x="27432" y="27432"/>
                </a:lnTo>
                <a:lnTo>
                  <a:pt x="27432" y="275843"/>
                </a:lnTo>
                <a:lnTo>
                  <a:pt x="13716" y="275843"/>
                </a:lnTo>
                <a:lnTo>
                  <a:pt x="27432" y="289560"/>
                </a:lnTo>
                <a:lnTo>
                  <a:pt x="618744" y="289560"/>
                </a:lnTo>
                <a:lnTo>
                  <a:pt x="618744" y="304800"/>
                </a:lnTo>
                <a:close/>
              </a:path>
              <a:path extrusionOk="0" h="304800" w="619125">
                <a:moveTo>
                  <a:pt x="27432" y="27432"/>
                </a:moveTo>
                <a:lnTo>
                  <a:pt x="13716" y="27432"/>
                </a:lnTo>
                <a:lnTo>
                  <a:pt x="27432" y="13716"/>
                </a:lnTo>
                <a:lnTo>
                  <a:pt x="27432" y="27432"/>
                </a:lnTo>
                <a:close/>
              </a:path>
              <a:path extrusionOk="0" h="304800" w="619125">
                <a:moveTo>
                  <a:pt x="589787" y="27432"/>
                </a:moveTo>
                <a:lnTo>
                  <a:pt x="27432" y="27432"/>
                </a:lnTo>
                <a:lnTo>
                  <a:pt x="27432" y="13716"/>
                </a:lnTo>
                <a:lnTo>
                  <a:pt x="589787" y="13716"/>
                </a:lnTo>
                <a:lnTo>
                  <a:pt x="589787" y="27432"/>
                </a:lnTo>
                <a:close/>
              </a:path>
              <a:path extrusionOk="0" h="304800" w="619125">
                <a:moveTo>
                  <a:pt x="589787" y="289560"/>
                </a:moveTo>
                <a:lnTo>
                  <a:pt x="589787" y="13716"/>
                </a:lnTo>
                <a:lnTo>
                  <a:pt x="603504" y="27432"/>
                </a:lnTo>
                <a:lnTo>
                  <a:pt x="618744" y="27432"/>
                </a:lnTo>
                <a:lnTo>
                  <a:pt x="618744" y="275843"/>
                </a:lnTo>
                <a:lnTo>
                  <a:pt x="603504" y="275843"/>
                </a:lnTo>
                <a:lnTo>
                  <a:pt x="589787" y="289560"/>
                </a:lnTo>
                <a:close/>
              </a:path>
              <a:path extrusionOk="0" h="304800" w="619125">
                <a:moveTo>
                  <a:pt x="618744" y="27432"/>
                </a:moveTo>
                <a:lnTo>
                  <a:pt x="603504" y="27432"/>
                </a:lnTo>
                <a:lnTo>
                  <a:pt x="589787" y="13716"/>
                </a:lnTo>
                <a:lnTo>
                  <a:pt x="618744" y="13716"/>
                </a:lnTo>
                <a:lnTo>
                  <a:pt x="618744" y="27432"/>
                </a:lnTo>
                <a:close/>
              </a:path>
              <a:path extrusionOk="0" h="304800" w="619125">
                <a:moveTo>
                  <a:pt x="27432" y="289560"/>
                </a:moveTo>
                <a:lnTo>
                  <a:pt x="13716" y="275843"/>
                </a:lnTo>
                <a:lnTo>
                  <a:pt x="27432" y="275843"/>
                </a:lnTo>
                <a:lnTo>
                  <a:pt x="27432" y="289560"/>
                </a:lnTo>
                <a:close/>
              </a:path>
              <a:path extrusionOk="0" h="304800" w="619125">
                <a:moveTo>
                  <a:pt x="589787" y="289560"/>
                </a:moveTo>
                <a:lnTo>
                  <a:pt x="27432" y="289560"/>
                </a:lnTo>
                <a:lnTo>
                  <a:pt x="27432" y="275843"/>
                </a:lnTo>
                <a:lnTo>
                  <a:pt x="589787" y="275843"/>
                </a:lnTo>
                <a:lnTo>
                  <a:pt x="589787" y="289560"/>
                </a:lnTo>
                <a:close/>
              </a:path>
              <a:path extrusionOk="0" h="304800" w="619125">
                <a:moveTo>
                  <a:pt x="618744" y="289560"/>
                </a:moveTo>
                <a:lnTo>
                  <a:pt x="589787" y="289560"/>
                </a:lnTo>
                <a:lnTo>
                  <a:pt x="603504" y="275843"/>
                </a:lnTo>
                <a:lnTo>
                  <a:pt x="618744" y="275843"/>
                </a:lnTo>
                <a:lnTo>
                  <a:pt x="618744" y="28956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96" name="Google Shape;96;p6"/>
          <p:cNvSpPr txBox="1"/>
          <p:nvPr/>
        </p:nvSpPr>
        <p:spPr>
          <a:xfrm>
            <a:off x="6022302" y="6008572"/>
            <a:ext cx="1179830" cy="299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>
                <a:latin typeface="Arial"/>
                <a:ea typeface="Arial"/>
                <a:cs typeface="Arial"/>
                <a:sym typeface="Arial"/>
              </a:rPr>
              <a:t>Parking Lot</a:t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7" name="Google Shape;97;p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300984" y="6025896"/>
            <a:ext cx="752856" cy="751331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6"/>
          <p:cNvSpPr txBox="1"/>
          <p:nvPr/>
        </p:nvSpPr>
        <p:spPr>
          <a:xfrm>
            <a:off x="1368081" y="6122958"/>
            <a:ext cx="1807210" cy="3308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25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000">
                <a:latin typeface="Arial"/>
                <a:ea typeface="Arial"/>
                <a:cs typeface="Arial"/>
                <a:sym typeface="Arial"/>
              </a:rPr>
              <a:t>Bring bug spray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6"/>
          <p:cNvSpPr txBox="1"/>
          <p:nvPr/>
        </p:nvSpPr>
        <p:spPr>
          <a:xfrm>
            <a:off x="4056324" y="5511748"/>
            <a:ext cx="2205355" cy="299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>
                <a:latin typeface="Arial"/>
                <a:ea typeface="Arial"/>
                <a:cs typeface="Arial"/>
                <a:sym typeface="Arial"/>
              </a:rPr>
              <a:t>Parents Viewing Area</a:t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6"/>
          <p:cNvSpPr/>
          <p:nvPr/>
        </p:nvSpPr>
        <p:spPr>
          <a:xfrm>
            <a:off x="2013204" y="5628132"/>
            <a:ext cx="1957070" cy="114300"/>
          </a:xfrm>
          <a:custGeom>
            <a:rect b="b" l="l" r="r" t="t"/>
            <a:pathLst>
              <a:path extrusionOk="0" h="114300" w="1957070">
                <a:moveTo>
                  <a:pt x="114300" y="114300"/>
                </a:moveTo>
                <a:lnTo>
                  <a:pt x="0" y="57912"/>
                </a:lnTo>
                <a:lnTo>
                  <a:pt x="114300" y="0"/>
                </a:lnTo>
                <a:lnTo>
                  <a:pt x="114300" y="38100"/>
                </a:lnTo>
                <a:lnTo>
                  <a:pt x="96012" y="38100"/>
                </a:lnTo>
                <a:lnTo>
                  <a:pt x="96012" y="76200"/>
                </a:lnTo>
                <a:lnTo>
                  <a:pt x="114300" y="76200"/>
                </a:lnTo>
                <a:lnTo>
                  <a:pt x="114300" y="114300"/>
                </a:lnTo>
                <a:close/>
              </a:path>
              <a:path extrusionOk="0" h="114300" w="1957070">
                <a:moveTo>
                  <a:pt x="1842516" y="114300"/>
                </a:moveTo>
                <a:lnTo>
                  <a:pt x="1842516" y="0"/>
                </a:lnTo>
                <a:lnTo>
                  <a:pt x="1917713" y="38100"/>
                </a:lnTo>
                <a:lnTo>
                  <a:pt x="1860804" y="38100"/>
                </a:lnTo>
                <a:lnTo>
                  <a:pt x="1860804" y="76200"/>
                </a:lnTo>
                <a:lnTo>
                  <a:pt x="1919745" y="76200"/>
                </a:lnTo>
                <a:lnTo>
                  <a:pt x="1842516" y="114300"/>
                </a:lnTo>
                <a:close/>
              </a:path>
              <a:path extrusionOk="0" h="114300" w="1957070">
                <a:moveTo>
                  <a:pt x="114300" y="76200"/>
                </a:moveTo>
                <a:lnTo>
                  <a:pt x="96012" y="76200"/>
                </a:lnTo>
                <a:lnTo>
                  <a:pt x="96012" y="38100"/>
                </a:lnTo>
                <a:lnTo>
                  <a:pt x="114300" y="38100"/>
                </a:lnTo>
                <a:lnTo>
                  <a:pt x="114300" y="76200"/>
                </a:lnTo>
                <a:close/>
              </a:path>
              <a:path extrusionOk="0" h="114300" w="1957070">
                <a:moveTo>
                  <a:pt x="1842516" y="76200"/>
                </a:moveTo>
                <a:lnTo>
                  <a:pt x="114300" y="76200"/>
                </a:lnTo>
                <a:lnTo>
                  <a:pt x="114300" y="38100"/>
                </a:lnTo>
                <a:lnTo>
                  <a:pt x="1842516" y="38100"/>
                </a:lnTo>
                <a:lnTo>
                  <a:pt x="1842516" y="76200"/>
                </a:lnTo>
                <a:close/>
              </a:path>
              <a:path extrusionOk="0" h="114300" w="1957070">
                <a:moveTo>
                  <a:pt x="1919745" y="76200"/>
                </a:moveTo>
                <a:lnTo>
                  <a:pt x="1860804" y="76200"/>
                </a:lnTo>
                <a:lnTo>
                  <a:pt x="1860804" y="38100"/>
                </a:lnTo>
                <a:lnTo>
                  <a:pt x="1917713" y="38100"/>
                </a:lnTo>
                <a:lnTo>
                  <a:pt x="1956816" y="57912"/>
                </a:lnTo>
                <a:lnTo>
                  <a:pt x="1919745" y="762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1" name="Google Shape;101;p6"/>
          <p:cNvSpPr/>
          <p:nvPr/>
        </p:nvSpPr>
        <p:spPr>
          <a:xfrm>
            <a:off x="6486144" y="5632703"/>
            <a:ext cx="1955800" cy="114300"/>
          </a:xfrm>
          <a:custGeom>
            <a:rect b="b" l="l" r="r" t="t"/>
            <a:pathLst>
              <a:path extrusionOk="0" h="114300" w="1955800">
                <a:moveTo>
                  <a:pt x="114300" y="114300"/>
                </a:moveTo>
                <a:lnTo>
                  <a:pt x="0" y="57912"/>
                </a:lnTo>
                <a:lnTo>
                  <a:pt x="114300" y="0"/>
                </a:lnTo>
                <a:lnTo>
                  <a:pt x="114300" y="38100"/>
                </a:lnTo>
                <a:lnTo>
                  <a:pt x="94488" y="38100"/>
                </a:lnTo>
                <a:lnTo>
                  <a:pt x="94488" y="76200"/>
                </a:lnTo>
                <a:lnTo>
                  <a:pt x="114300" y="76200"/>
                </a:lnTo>
                <a:lnTo>
                  <a:pt x="114300" y="114300"/>
                </a:lnTo>
                <a:close/>
              </a:path>
              <a:path extrusionOk="0" h="114300" w="1955800">
                <a:moveTo>
                  <a:pt x="1840992" y="114300"/>
                </a:moveTo>
                <a:lnTo>
                  <a:pt x="1840992" y="0"/>
                </a:lnTo>
                <a:lnTo>
                  <a:pt x="1916189" y="38100"/>
                </a:lnTo>
                <a:lnTo>
                  <a:pt x="1860804" y="38100"/>
                </a:lnTo>
                <a:lnTo>
                  <a:pt x="1860804" y="76200"/>
                </a:lnTo>
                <a:lnTo>
                  <a:pt x="1918221" y="76200"/>
                </a:lnTo>
                <a:lnTo>
                  <a:pt x="1840992" y="114300"/>
                </a:lnTo>
                <a:close/>
              </a:path>
              <a:path extrusionOk="0" h="114300" w="1955800">
                <a:moveTo>
                  <a:pt x="114300" y="76200"/>
                </a:moveTo>
                <a:lnTo>
                  <a:pt x="94488" y="76200"/>
                </a:lnTo>
                <a:lnTo>
                  <a:pt x="94488" y="38100"/>
                </a:lnTo>
                <a:lnTo>
                  <a:pt x="114300" y="38100"/>
                </a:lnTo>
                <a:lnTo>
                  <a:pt x="114300" y="76200"/>
                </a:lnTo>
                <a:close/>
              </a:path>
              <a:path extrusionOk="0" h="114300" w="1955800">
                <a:moveTo>
                  <a:pt x="1840992" y="76200"/>
                </a:moveTo>
                <a:lnTo>
                  <a:pt x="114300" y="76200"/>
                </a:lnTo>
                <a:lnTo>
                  <a:pt x="114300" y="38100"/>
                </a:lnTo>
                <a:lnTo>
                  <a:pt x="1840992" y="38100"/>
                </a:lnTo>
                <a:lnTo>
                  <a:pt x="1840992" y="76200"/>
                </a:lnTo>
                <a:close/>
              </a:path>
              <a:path extrusionOk="0" h="114300" w="1955800">
                <a:moveTo>
                  <a:pt x="1918221" y="76200"/>
                </a:moveTo>
                <a:lnTo>
                  <a:pt x="1860804" y="76200"/>
                </a:lnTo>
                <a:lnTo>
                  <a:pt x="1860804" y="38100"/>
                </a:lnTo>
                <a:lnTo>
                  <a:pt x="1916189" y="38100"/>
                </a:lnTo>
                <a:lnTo>
                  <a:pt x="1955292" y="57912"/>
                </a:lnTo>
                <a:lnTo>
                  <a:pt x="1918221" y="762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grpSp>
        <p:nvGrpSpPr>
          <p:cNvPr id="102" name="Google Shape;102;p6"/>
          <p:cNvGrpSpPr/>
          <p:nvPr/>
        </p:nvGrpSpPr>
        <p:grpSpPr>
          <a:xfrm>
            <a:off x="6525856" y="2618226"/>
            <a:ext cx="1876425" cy="2648713"/>
            <a:chOff x="4425696" y="2691383"/>
            <a:chExt cx="1876425" cy="2648713"/>
          </a:xfrm>
        </p:grpSpPr>
        <p:sp>
          <p:nvSpPr>
            <p:cNvPr id="103" name="Google Shape;103;p6"/>
            <p:cNvSpPr/>
            <p:nvPr/>
          </p:nvSpPr>
          <p:spPr>
            <a:xfrm>
              <a:off x="4425696" y="2958083"/>
              <a:ext cx="1876425" cy="2133600"/>
            </a:xfrm>
            <a:custGeom>
              <a:rect b="b" l="l" r="r" t="t"/>
              <a:pathLst>
                <a:path extrusionOk="0" h="2133600" w="1876425">
                  <a:moveTo>
                    <a:pt x="1876044" y="2133600"/>
                  </a:moveTo>
                  <a:lnTo>
                    <a:pt x="0" y="2133600"/>
                  </a:lnTo>
                  <a:lnTo>
                    <a:pt x="0" y="0"/>
                  </a:lnTo>
                  <a:lnTo>
                    <a:pt x="1876044" y="0"/>
                  </a:lnTo>
                  <a:lnTo>
                    <a:pt x="1876044" y="13716"/>
                  </a:lnTo>
                  <a:lnTo>
                    <a:pt x="27432" y="13716"/>
                  </a:lnTo>
                  <a:lnTo>
                    <a:pt x="13716" y="28956"/>
                  </a:lnTo>
                  <a:lnTo>
                    <a:pt x="27432" y="28956"/>
                  </a:lnTo>
                  <a:lnTo>
                    <a:pt x="27432" y="2104644"/>
                  </a:lnTo>
                  <a:lnTo>
                    <a:pt x="13716" y="2104644"/>
                  </a:lnTo>
                  <a:lnTo>
                    <a:pt x="27432" y="2119884"/>
                  </a:lnTo>
                  <a:lnTo>
                    <a:pt x="1876044" y="2119884"/>
                  </a:lnTo>
                  <a:lnTo>
                    <a:pt x="1876044" y="2133600"/>
                  </a:lnTo>
                  <a:close/>
                </a:path>
                <a:path extrusionOk="0" h="2133600" w="1876425">
                  <a:moveTo>
                    <a:pt x="27432" y="28956"/>
                  </a:moveTo>
                  <a:lnTo>
                    <a:pt x="13716" y="28956"/>
                  </a:lnTo>
                  <a:lnTo>
                    <a:pt x="27432" y="13716"/>
                  </a:lnTo>
                  <a:lnTo>
                    <a:pt x="27432" y="28956"/>
                  </a:lnTo>
                  <a:close/>
                </a:path>
                <a:path extrusionOk="0" h="2133600" w="1876425">
                  <a:moveTo>
                    <a:pt x="1847088" y="28956"/>
                  </a:moveTo>
                  <a:lnTo>
                    <a:pt x="27432" y="28956"/>
                  </a:lnTo>
                  <a:lnTo>
                    <a:pt x="27432" y="13716"/>
                  </a:lnTo>
                  <a:lnTo>
                    <a:pt x="1847088" y="13716"/>
                  </a:lnTo>
                  <a:lnTo>
                    <a:pt x="1847088" y="28956"/>
                  </a:lnTo>
                  <a:close/>
                </a:path>
                <a:path extrusionOk="0" h="2133600" w="1876425">
                  <a:moveTo>
                    <a:pt x="1847088" y="2119884"/>
                  </a:moveTo>
                  <a:lnTo>
                    <a:pt x="1847088" y="13716"/>
                  </a:lnTo>
                  <a:lnTo>
                    <a:pt x="1860804" y="28956"/>
                  </a:lnTo>
                  <a:lnTo>
                    <a:pt x="1876044" y="28956"/>
                  </a:lnTo>
                  <a:lnTo>
                    <a:pt x="1876044" y="2104644"/>
                  </a:lnTo>
                  <a:lnTo>
                    <a:pt x="1860804" y="2104644"/>
                  </a:lnTo>
                  <a:lnTo>
                    <a:pt x="1847088" y="2119884"/>
                  </a:lnTo>
                  <a:close/>
                </a:path>
                <a:path extrusionOk="0" h="2133600" w="1876425">
                  <a:moveTo>
                    <a:pt x="1876044" y="28956"/>
                  </a:moveTo>
                  <a:lnTo>
                    <a:pt x="1860804" y="28956"/>
                  </a:lnTo>
                  <a:lnTo>
                    <a:pt x="1847088" y="13716"/>
                  </a:lnTo>
                  <a:lnTo>
                    <a:pt x="1876044" y="13716"/>
                  </a:lnTo>
                  <a:lnTo>
                    <a:pt x="1876044" y="28956"/>
                  </a:lnTo>
                  <a:close/>
                </a:path>
                <a:path extrusionOk="0" h="2133600" w="1876425">
                  <a:moveTo>
                    <a:pt x="27432" y="2119884"/>
                  </a:moveTo>
                  <a:lnTo>
                    <a:pt x="13716" y="2104644"/>
                  </a:lnTo>
                  <a:lnTo>
                    <a:pt x="27432" y="2104644"/>
                  </a:lnTo>
                  <a:lnTo>
                    <a:pt x="27432" y="2119884"/>
                  </a:lnTo>
                  <a:close/>
                </a:path>
                <a:path extrusionOk="0" h="2133600" w="1876425">
                  <a:moveTo>
                    <a:pt x="1847088" y="2119884"/>
                  </a:moveTo>
                  <a:lnTo>
                    <a:pt x="27432" y="2119884"/>
                  </a:lnTo>
                  <a:lnTo>
                    <a:pt x="27432" y="2104644"/>
                  </a:lnTo>
                  <a:lnTo>
                    <a:pt x="1847088" y="2104644"/>
                  </a:lnTo>
                  <a:lnTo>
                    <a:pt x="1847088" y="2119884"/>
                  </a:lnTo>
                  <a:close/>
                </a:path>
                <a:path extrusionOk="0" h="2133600" w="1876425">
                  <a:moveTo>
                    <a:pt x="1876044" y="2119884"/>
                  </a:moveTo>
                  <a:lnTo>
                    <a:pt x="1847088" y="2119884"/>
                  </a:lnTo>
                  <a:lnTo>
                    <a:pt x="1860804" y="2104644"/>
                  </a:lnTo>
                  <a:lnTo>
                    <a:pt x="1876044" y="2104644"/>
                  </a:lnTo>
                  <a:lnTo>
                    <a:pt x="1876044" y="21198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04" name="Google Shape;104;p6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5087112" y="2705100"/>
              <a:ext cx="589787" cy="27736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5" name="Google Shape;105;p6"/>
            <p:cNvSpPr/>
            <p:nvPr/>
          </p:nvSpPr>
          <p:spPr>
            <a:xfrm>
              <a:off x="5073396" y="2691383"/>
              <a:ext cx="619125" cy="304800"/>
            </a:xfrm>
            <a:custGeom>
              <a:rect b="b" l="l" r="r" t="t"/>
              <a:pathLst>
                <a:path extrusionOk="0" h="304800" w="619125">
                  <a:moveTo>
                    <a:pt x="618744" y="304800"/>
                  </a:moveTo>
                  <a:lnTo>
                    <a:pt x="0" y="304800"/>
                  </a:lnTo>
                  <a:lnTo>
                    <a:pt x="0" y="0"/>
                  </a:lnTo>
                  <a:lnTo>
                    <a:pt x="618744" y="0"/>
                  </a:lnTo>
                  <a:lnTo>
                    <a:pt x="618744" y="13716"/>
                  </a:lnTo>
                  <a:lnTo>
                    <a:pt x="27432" y="13716"/>
                  </a:lnTo>
                  <a:lnTo>
                    <a:pt x="13716" y="28956"/>
                  </a:lnTo>
                  <a:lnTo>
                    <a:pt x="27432" y="28956"/>
                  </a:lnTo>
                  <a:lnTo>
                    <a:pt x="27432" y="275843"/>
                  </a:lnTo>
                  <a:lnTo>
                    <a:pt x="13716" y="275843"/>
                  </a:lnTo>
                  <a:lnTo>
                    <a:pt x="27432" y="291083"/>
                  </a:lnTo>
                  <a:lnTo>
                    <a:pt x="618744" y="291083"/>
                  </a:lnTo>
                  <a:lnTo>
                    <a:pt x="618744" y="304800"/>
                  </a:lnTo>
                  <a:close/>
                </a:path>
                <a:path extrusionOk="0" h="304800" w="619125">
                  <a:moveTo>
                    <a:pt x="27432" y="28956"/>
                  </a:moveTo>
                  <a:lnTo>
                    <a:pt x="13716" y="28956"/>
                  </a:lnTo>
                  <a:lnTo>
                    <a:pt x="27432" y="13716"/>
                  </a:lnTo>
                  <a:lnTo>
                    <a:pt x="27432" y="28956"/>
                  </a:lnTo>
                  <a:close/>
                </a:path>
                <a:path extrusionOk="0" h="304800" w="619125">
                  <a:moveTo>
                    <a:pt x="589787" y="28956"/>
                  </a:moveTo>
                  <a:lnTo>
                    <a:pt x="27432" y="28956"/>
                  </a:lnTo>
                  <a:lnTo>
                    <a:pt x="27432" y="13716"/>
                  </a:lnTo>
                  <a:lnTo>
                    <a:pt x="589787" y="13716"/>
                  </a:lnTo>
                  <a:lnTo>
                    <a:pt x="589787" y="28956"/>
                  </a:lnTo>
                  <a:close/>
                </a:path>
                <a:path extrusionOk="0" h="304800" w="619125">
                  <a:moveTo>
                    <a:pt x="589787" y="291083"/>
                  </a:moveTo>
                  <a:lnTo>
                    <a:pt x="589787" y="13716"/>
                  </a:lnTo>
                  <a:lnTo>
                    <a:pt x="603504" y="28956"/>
                  </a:lnTo>
                  <a:lnTo>
                    <a:pt x="618744" y="28956"/>
                  </a:lnTo>
                  <a:lnTo>
                    <a:pt x="618744" y="275843"/>
                  </a:lnTo>
                  <a:lnTo>
                    <a:pt x="603504" y="275843"/>
                  </a:lnTo>
                  <a:lnTo>
                    <a:pt x="589787" y="291083"/>
                  </a:lnTo>
                  <a:close/>
                </a:path>
                <a:path extrusionOk="0" h="304800" w="619125">
                  <a:moveTo>
                    <a:pt x="618744" y="28956"/>
                  </a:moveTo>
                  <a:lnTo>
                    <a:pt x="603504" y="28956"/>
                  </a:lnTo>
                  <a:lnTo>
                    <a:pt x="589787" y="13716"/>
                  </a:lnTo>
                  <a:lnTo>
                    <a:pt x="618744" y="13716"/>
                  </a:lnTo>
                  <a:lnTo>
                    <a:pt x="618744" y="28956"/>
                  </a:lnTo>
                  <a:close/>
                </a:path>
                <a:path extrusionOk="0" h="304800" w="619125">
                  <a:moveTo>
                    <a:pt x="27432" y="291083"/>
                  </a:moveTo>
                  <a:lnTo>
                    <a:pt x="13716" y="275843"/>
                  </a:lnTo>
                  <a:lnTo>
                    <a:pt x="27432" y="275843"/>
                  </a:lnTo>
                  <a:lnTo>
                    <a:pt x="27432" y="291083"/>
                  </a:lnTo>
                  <a:close/>
                </a:path>
                <a:path extrusionOk="0" h="304800" w="619125">
                  <a:moveTo>
                    <a:pt x="589787" y="291083"/>
                  </a:moveTo>
                  <a:lnTo>
                    <a:pt x="27432" y="291083"/>
                  </a:lnTo>
                  <a:lnTo>
                    <a:pt x="27432" y="275843"/>
                  </a:lnTo>
                  <a:lnTo>
                    <a:pt x="589787" y="275843"/>
                  </a:lnTo>
                  <a:lnTo>
                    <a:pt x="589787" y="291083"/>
                  </a:lnTo>
                  <a:close/>
                </a:path>
                <a:path extrusionOk="0" h="304800" w="619125">
                  <a:moveTo>
                    <a:pt x="618744" y="291083"/>
                  </a:moveTo>
                  <a:lnTo>
                    <a:pt x="589787" y="291083"/>
                  </a:lnTo>
                  <a:lnTo>
                    <a:pt x="603504" y="275843"/>
                  </a:lnTo>
                  <a:lnTo>
                    <a:pt x="618744" y="275843"/>
                  </a:lnTo>
                  <a:lnTo>
                    <a:pt x="618744" y="2910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pic>
          <p:nvPicPr>
            <p:cNvPr id="106" name="Google Shape;106;p6"/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5105400" y="5049012"/>
              <a:ext cx="591312" cy="27584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7" name="Google Shape;107;p6"/>
            <p:cNvSpPr/>
            <p:nvPr/>
          </p:nvSpPr>
          <p:spPr>
            <a:xfrm>
              <a:off x="5091683" y="5035296"/>
              <a:ext cx="619125" cy="304800"/>
            </a:xfrm>
            <a:custGeom>
              <a:rect b="b" l="l" r="r" t="t"/>
              <a:pathLst>
                <a:path extrusionOk="0" h="304800" w="619125">
                  <a:moveTo>
                    <a:pt x="618744" y="304800"/>
                  </a:moveTo>
                  <a:lnTo>
                    <a:pt x="0" y="304800"/>
                  </a:lnTo>
                  <a:lnTo>
                    <a:pt x="0" y="0"/>
                  </a:lnTo>
                  <a:lnTo>
                    <a:pt x="618744" y="0"/>
                  </a:lnTo>
                  <a:lnTo>
                    <a:pt x="618744" y="13716"/>
                  </a:lnTo>
                  <a:lnTo>
                    <a:pt x="28956" y="13716"/>
                  </a:lnTo>
                  <a:lnTo>
                    <a:pt x="13716" y="27432"/>
                  </a:lnTo>
                  <a:lnTo>
                    <a:pt x="28956" y="27432"/>
                  </a:lnTo>
                  <a:lnTo>
                    <a:pt x="28956" y="275843"/>
                  </a:lnTo>
                  <a:lnTo>
                    <a:pt x="13716" y="275843"/>
                  </a:lnTo>
                  <a:lnTo>
                    <a:pt x="28956" y="289560"/>
                  </a:lnTo>
                  <a:lnTo>
                    <a:pt x="618744" y="289560"/>
                  </a:lnTo>
                  <a:lnTo>
                    <a:pt x="618744" y="304800"/>
                  </a:lnTo>
                  <a:close/>
                </a:path>
                <a:path extrusionOk="0" h="304800" w="619125">
                  <a:moveTo>
                    <a:pt x="28956" y="27432"/>
                  </a:moveTo>
                  <a:lnTo>
                    <a:pt x="13716" y="27432"/>
                  </a:lnTo>
                  <a:lnTo>
                    <a:pt x="28956" y="13716"/>
                  </a:lnTo>
                  <a:lnTo>
                    <a:pt x="28956" y="27432"/>
                  </a:lnTo>
                  <a:close/>
                </a:path>
                <a:path extrusionOk="0" h="304800" w="619125">
                  <a:moveTo>
                    <a:pt x="591312" y="27432"/>
                  </a:moveTo>
                  <a:lnTo>
                    <a:pt x="28956" y="27432"/>
                  </a:lnTo>
                  <a:lnTo>
                    <a:pt x="28956" y="13716"/>
                  </a:lnTo>
                  <a:lnTo>
                    <a:pt x="591312" y="13716"/>
                  </a:lnTo>
                  <a:lnTo>
                    <a:pt x="591312" y="27432"/>
                  </a:lnTo>
                  <a:close/>
                </a:path>
                <a:path extrusionOk="0" h="304800" w="619125">
                  <a:moveTo>
                    <a:pt x="591312" y="289560"/>
                  </a:moveTo>
                  <a:lnTo>
                    <a:pt x="591312" y="13716"/>
                  </a:lnTo>
                  <a:lnTo>
                    <a:pt x="605028" y="27432"/>
                  </a:lnTo>
                  <a:lnTo>
                    <a:pt x="618744" y="27432"/>
                  </a:lnTo>
                  <a:lnTo>
                    <a:pt x="618744" y="275843"/>
                  </a:lnTo>
                  <a:lnTo>
                    <a:pt x="605028" y="275843"/>
                  </a:lnTo>
                  <a:lnTo>
                    <a:pt x="591312" y="289560"/>
                  </a:lnTo>
                  <a:close/>
                </a:path>
                <a:path extrusionOk="0" h="304800" w="619125">
                  <a:moveTo>
                    <a:pt x="618744" y="27432"/>
                  </a:moveTo>
                  <a:lnTo>
                    <a:pt x="605028" y="27432"/>
                  </a:lnTo>
                  <a:lnTo>
                    <a:pt x="591312" y="13716"/>
                  </a:lnTo>
                  <a:lnTo>
                    <a:pt x="618744" y="13716"/>
                  </a:lnTo>
                  <a:lnTo>
                    <a:pt x="618744" y="27432"/>
                  </a:lnTo>
                  <a:close/>
                </a:path>
                <a:path extrusionOk="0" h="304800" w="619125">
                  <a:moveTo>
                    <a:pt x="28956" y="289560"/>
                  </a:moveTo>
                  <a:lnTo>
                    <a:pt x="13716" y="275843"/>
                  </a:lnTo>
                  <a:lnTo>
                    <a:pt x="28956" y="275843"/>
                  </a:lnTo>
                  <a:lnTo>
                    <a:pt x="28956" y="289560"/>
                  </a:lnTo>
                  <a:close/>
                </a:path>
                <a:path extrusionOk="0" h="304800" w="619125">
                  <a:moveTo>
                    <a:pt x="591312" y="289560"/>
                  </a:moveTo>
                  <a:lnTo>
                    <a:pt x="28956" y="289560"/>
                  </a:lnTo>
                  <a:lnTo>
                    <a:pt x="28956" y="275843"/>
                  </a:lnTo>
                  <a:lnTo>
                    <a:pt x="591312" y="275843"/>
                  </a:lnTo>
                  <a:lnTo>
                    <a:pt x="591312" y="289560"/>
                  </a:lnTo>
                  <a:close/>
                </a:path>
                <a:path extrusionOk="0" h="304800" w="619125">
                  <a:moveTo>
                    <a:pt x="618744" y="289560"/>
                  </a:moveTo>
                  <a:lnTo>
                    <a:pt x="591312" y="289560"/>
                  </a:lnTo>
                  <a:lnTo>
                    <a:pt x="605028" y="275843"/>
                  </a:lnTo>
                  <a:lnTo>
                    <a:pt x="618744" y="275843"/>
                  </a:lnTo>
                  <a:lnTo>
                    <a:pt x="618744" y="2895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08" name="Google Shape;108;p6"/>
          <p:cNvSpPr/>
          <p:nvPr/>
        </p:nvSpPr>
        <p:spPr>
          <a:xfrm>
            <a:off x="1306067" y="2581656"/>
            <a:ext cx="352425" cy="685800"/>
          </a:xfrm>
          <a:custGeom>
            <a:rect b="b" l="l" r="r" t="t"/>
            <a:pathLst>
              <a:path extrusionOk="0" h="685800" w="352425">
                <a:moveTo>
                  <a:pt x="352044" y="685800"/>
                </a:moveTo>
                <a:lnTo>
                  <a:pt x="0" y="685800"/>
                </a:lnTo>
                <a:lnTo>
                  <a:pt x="0" y="0"/>
                </a:lnTo>
                <a:lnTo>
                  <a:pt x="352044" y="0"/>
                </a:lnTo>
                <a:lnTo>
                  <a:pt x="352044" y="685800"/>
                </a:lnTo>
                <a:close/>
              </a:path>
            </a:pathLst>
          </a:custGeom>
          <a:solidFill>
            <a:srgbClr val="FF99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09" name="Google Shape;109;p6"/>
          <p:cNvSpPr/>
          <p:nvPr/>
        </p:nvSpPr>
        <p:spPr>
          <a:xfrm>
            <a:off x="1301495" y="2577083"/>
            <a:ext cx="361315" cy="695325"/>
          </a:xfrm>
          <a:custGeom>
            <a:rect b="b" l="l" r="r" t="t"/>
            <a:pathLst>
              <a:path extrusionOk="0" h="695325" w="361314">
                <a:moveTo>
                  <a:pt x="361187" y="694944"/>
                </a:moveTo>
                <a:lnTo>
                  <a:pt x="0" y="694944"/>
                </a:lnTo>
                <a:lnTo>
                  <a:pt x="0" y="0"/>
                </a:lnTo>
                <a:lnTo>
                  <a:pt x="361187" y="0"/>
                </a:lnTo>
                <a:lnTo>
                  <a:pt x="361187" y="4572"/>
                </a:lnTo>
                <a:lnTo>
                  <a:pt x="9144" y="4572"/>
                </a:lnTo>
                <a:lnTo>
                  <a:pt x="4572" y="9144"/>
                </a:lnTo>
                <a:lnTo>
                  <a:pt x="9144" y="9144"/>
                </a:lnTo>
                <a:lnTo>
                  <a:pt x="9144" y="685800"/>
                </a:lnTo>
                <a:lnTo>
                  <a:pt x="4572" y="685800"/>
                </a:lnTo>
                <a:lnTo>
                  <a:pt x="9144" y="690372"/>
                </a:lnTo>
                <a:lnTo>
                  <a:pt x="361187" y="690372"/>
                </a:lnTo>
                <a:lnTo>
                  <a:pt x="361187" y="694944"/>
                </a:lnTo>
                <a:close/>
              </a:path>
              <a:path extrusionOk="0" h="695325" w="361314">
                <a:moveTo>
                  <a:pt x="9144" y="9144"/>
                </a:moveTo>
                <a:lnTo>
                  <a:pt x="4572" y="9144"/>
                </a:lnTo>
                <a:lnTo>
                  <a:pt x="9144" y="4572"/>
                </a:lnTo>
                <a:lnTo>
                  <a:pt x="9144" y="9144"/>
                </a:lnTo>
                <a:close/>
              </a:path>
              <a:path extrusionOk="0" h="695325" w="361314">
                <a:moveTo>
                  <a:pt x="352044" y="9144"/>
                </a:moveTo>
                <a:lnTo>
                  <a:pt x="9144" y="9144"/>
                </a:lnTo>
                <a:lnTo>
                  <a:pt x="9144" y="4572"/>
                </a:lnTo>
                <a:lnTo>
                  <a:pt x="352044" y="4572"/>
                </a:lnTo>
                <a:lnTo>
                  <a:pt x="352044" y="9144"/>
                </a:lnTo>
                <a:close/>
              </a:path>
              <a:path extrusionOk="0" h="695325" w="361314">
                <a:moveTo>
                  <a:pt x="352044" y="690372"/>
                </a:moveTo>
                <a:lnTo>
                  <a:pt x="352044" y="4572"/>
                </a:lnTo>
                <a:lnTo>
                  <a:pt x="356616" y="9144"/>
                </a:lnTo>
                <a:lnTo>
                  <a:pt x="361187" y="9144"/>
                </a:lnTo>
                <a:lnTo>
                  <a:pt x="361187" y="685800"/>
                </a:lnTo>
                <a:lnTo>
                  <a:pt x="356616" y="685800"/>
                </a:lnTo>
                <a:lnTo>
                  <a:pt x="352044" y="690372"/>
                </a:lnTo>
                <a:close/>
              </a:path>
              <a:path extrusionOk="0" h="695325" w="361314">
                <a:moveTo>
                  <a:pt x="361187" y="9144"/>
                </a:moveTo>
                <a:lnTo>
                  <a:pt x="356616" y="9144"/>
                </a:lnTo>
                <a:lnTo>
                  <a:pt x="352044" y="4572"/>
                </a:lnTo>
                <a:lnTo>
                  <a:pt x="361187" y="4572"/>
                </a:lnTo>
                <a:lnTo>
                  <a:pt x="361187" y="9144"/>
                </a:lnTo>
                <a:close/>
              </a:path>
              <a:path extrusionOk="0" h="695325" w="361314">
                <a:moveTo>
                  <a:pt x="9144" y="690372"/>
                </a:moveTo>
                <a:lnTo>
                  <a:pt x="4572" y="685800"/>
                </a:lnTo>
                <a:lnTo>
                  <a:pt x="9144" y="685800"/>
                </a:lnTo>
                <a:lnTo>
                  <a:pt x="9144" y="690372"/>
                </a:lnTo>
                <a:close/>
              </a:path>
              <a:path extrusionOk="0" h="695325" w="361314">
                <a:moveTo>
                  <a:pt x="352044" y="690372"/>
                </a:moveTo>
                <a:lnTo>
                  <a:pt x="9144" y="690372"/>
                </a:lnTo>
                <a:lnTo>
                  <a:pt x="9144" y="685800"/>
                </a:lnTo>
                <a:lnTo>
                  <a:pt x="352044" y="685800"/>
                </a:lnTo>
                <a:lnTo>
                  <a:pt x="352044" y="690372"/>
                </a:lnTo>
                <a:close/>
              </a:path>
              <a:path extrusionOk="0" h="695325" w="361314">
                <a:moveTo>
                  <a:pt x="361187" y="690372"/>
                </a:moveTo>
                <a:lnTo>
                  <a:pt x="352044" y="690372"/>
                </a:lnTo>
                <a:lnTo>
                  <a:pt x="356616" y="685800"/>
                </a:lnTo>
                <a:lnTo>
                  <a:pt x="361187" y="685800"/>
                </a:lnTo>
                <a:lnTo>
                  <a:pt x="361187" y="69037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0" name="Google Shape;110;p6"/>
          <p:cNvSpPr txBox="1"/>
          <p:nvPr/>
        </p:nvSpPr>
        <p:spPr>
          <a:xfrm>
            <a:off x="4056324" y="2015784"/>
            <a:ext cx="2205355" cy="2997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>
                <a:latin typeface="Arial"/>
                <a:ea typeface="Arial"/>
                <a:cs typeface="Arial"/>
                <a:sym typeface="Arial"/>
              </a:rPr>
              <a:t>Parents Viewing Area</a:t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6"/>
          <p:cNvSpPr/>
          <p:nvPr/>
        </p:nvSpPr>
        <p:spPr>
          <a:xfrm>
            <a:off x="2013204" y="2132075"/>
            <a:ext cx="1957070" cy="114300"/>
          </a:xfrm>
          <a:custGeom>
            <a:rect b="b" l="l" r="r" t="t"/>
            <a:pathLst>
              <a:path extrusionOk="0" h="114300" w="1957070">
                <a:moveTo>
                  <a:pt x="114300" y="114300"/>
                </a:moveTo>
                <a:lnTo>
                  <a:pt x="0" y="57912"/>
                </a:lnTo>
                <a:lnTo>
                  <a:pt x="114300" y="0"/>
                </a:lnTo>
                <a:lnTo>
                  <a:pt x="114300" y="38100"/>
                </a:lnTo>
                <a:lnTo>
                  <a:pt x="96012" y="38100"/>
                </a:lnTo>
                <a:lnTo>
                  <a:pt x="96012" y="76200"/>
                </a:lnTo>
                <a:lnTo>
                  <a:pt x="114300" y="76200"/>
                </a:lnTo>
                <a:lnTo>
                  <a:pt x="114300" y="114300"/>
                </a:lnTo>
                <a:close/>
              </a:path>
              <a:path extrusionOk="0" h="114300" w="1957070">
                <a:moveTo>
                  <a:pt x="1842516" y="114300"/>
                </a:moveTo>
                <a:lnTo>
                  <a:pt x="1842516" y="0"/>
                </a:lnTo>
                <a:lnTo>
                  <a:pt x="1917713" y="38100"/>
                </a:lnTo>
                <a:lnTo>
                  <a:pt x="1860804" y="38100"/>
                </a:lnTo>
                <a:lnTo>
                  <a:pt x="1860804" y="76200"/>
                </a:lnTo>
                <a:lnTo>
                  <a:pt x="1919745" y="76200"/>
                </a:lnTo>
                <a:lnTo>
                  <a:pt x="1842516" y="114300"/>
                </a:lnTo>
                <a:close/>
              </a:path>
              <a:path extrusionOk="0" h="114300" w="1957070">
                <a:moveTo>
                  <a:pt x="114300" y="76200"/>
                </a:moveTo>
                <a:lnTo>
                  <a:pt x="96012" y="76200"/>
                </a:lnTo>
                <a:lnTo>
                  <a:pt x="96012" y="38100"/>
                </a:lnTo>
                <a:lnTo>
                  <a:pt x="114300" y="38100"/>
                </a:lnTo>
                <a:lnTo>
                  <a:pt x="114300" y="76200"/>
                </a:lnTo>
                <a:close/>
              </a:path>
              <a:path extrusionOk="0" h="114300" w="1957070">
                <a:moveTo>
                  <a:pt x="1842516" y="76200"/>
                </a:moveTo>
                <a:lnTo>
                  <a:pt x="114300" y="76200"/>
                </a:lnTo>
                <a:lnTo>
                  <a:pt x="114300" y="38100"/>
                </a:lnTo>
                <a:lnTo>
                  <a:pt x="1842516" y="38100"/>
                </a:lnTo>
                <a:lnTo>
                  <a:pt x="1842516" y="76200"/>
                </a:lnTo>
                <a:close/>
              </a:path>
              <a:path extrusionOk="0" h="114300" w="1957070">
                <a:moveTo>
                  <a:pt x="1919745" y="76200"/>
                </a:moveTo>
                <a:lnTo>
                  <a:pt x="1860804" y="76200"/>
                </a:lnTo>
                <a:lnTo>
                  <a:pt x="1860804" y="38100"/>
                </a:lnTo>
                <a:lnTo>
                  <a:pt x="1917713" y="38100"/>
                </a:lnTo>
                <a:lnTo>
                  <a:pt x="1956816" y="57912"/>
                </a:lnTo>
                <a:lnTo>
                  <a:pt x="1919745" y="762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112" name="Google Shape;112;p6"/>
          <p:cNvSpPr/>
          <p:nvPr/>
        </p:nvSpPr>
        <p:spPr>
          <a:xfrm>
            <a:off x="6486144" y="2138172"/>
            <a:ext cx="1955800" cy="114300"/>
          </a:xfrm>
          <a:custGeom>
            <a:rect b="b" l="l" r="r" t="t"/>
            <a:pathLst>
              <a:path extrusionOk="0" h="114300" w="1955800">
                <a:moveTo>
                  <a:pt x="114300" y="114300"/>
                </a:moveTo>
                <a:lnTo>
                  <a:pt x="0" y="56388"/>
                </a:lnTo>
                <a:lnTo>
                  <a:pt x="114300" y="0"/>
                </a:lnTo>
                <a:lnTo>
                  <a:pt x="114300" y="38100"/>
                </a:lnTo>
                <a:lnTo>
                  <a:pt x="94488" y="38100"/>
                </a:lnTo>
                <a:lnTo>
                  <a:pt x="94488" y="76200"/>
                </a:lnTo>
                <a:lnTo>
                  <a:pt x="114300" y="76200"/>
                </a:lnTo>
                <a:lnTo>
                  <a:pt x="114300" y="114300"/>
                </a:lnTo>
                <a:close/>
              </a:path>
              <a:path extrusionOk="0" h="114300" w="1955800">
                <a:moveTo>
                  <a:pt x="1840992" y="114300"/>
                </a:moveTo>
                <a:lnTo>
                  <a:pt x="1840992" y="0"/>
                </a:lnTo>
                <a:lnTo>
                  <a:pt x="1918221" y="38100"/>
                </a:lnTo>
                <a:lnTo>
                  <a:pt x="1860804" y="38100"/>
                </a:lnTo>
                <a:lnTo>
                  <a:pt x="1860804" y="76200"/>
                </a:lnTo>
                <a:lnTo>
                  <a:pt x="1916189" y="76200"/>
                </a:lnTo>
                <a:lnTo>
                  <a:pt x="1840992" y="114300"/>
                </a:lnTo>
                <a:close/>
              </a:path>
              <a:path extrusionOk="0" h="114300" w="1955800">
                <a:moveTo>
                  <a:pt x="114300" y="76200"/>
                </a:moveTo>
                <a:lnTo>
                  <a:pt x="94488" y="76200"/>
                </a:lnTo>
                <a:lnTo>
                  <a:pt x="94488" y="38100"/>
                </a:lnTo>
                <a:lnTo>
                  <a:pt x="114300" y="38100"/>
                </a:lnTo>
                <a:lnTo>
                  <a:pt x="114300" y="76200"/>
                </a:lnTo>
                <a:close/>
              </a:path>
              <a:path extrusionOk="0" h="114300" w="1955800">
                <a:moveTo>
                  <a:pt x="1840992" y="76200"/>
                </a:moveTo>
                <a:lnTo>
                  <a:pt x="114300" y="76200"/>
                </a:lnTo>
                <a:lnTo>
                  <a:pt x="114300" y="38100"/>
                </a:lnTo>
                <a:lnTo>
                  <a:pt x="1840992" y="38100"/>
                </a:lnTo>
                <a:lnTo>
                  <a:pt x="1840992" y="76200"/>
                </a:lnTo>
                <a:close/>
              </a:path>
              <a:path extrusionOk="0" h="114300" w="1955800">
                <a:moveTo>
                  <a:pt x="1916189" y="76200"/>
                </a:moveTo>
                <a:lnTo>
                  <a:pt x="1860804" y="76200"/>
                </a:lnTo>
                <a:lnTo>
                  <a:pt x="1860804" y="38100"/>
                </a:lnTo>
                <a:lnTo>
                  <a:pt x="1918221" y="38100"/>
                </a:lnTo>
                <a:lnTo>
                  <a:pt x="1955292" y="56388"/>
                </a:lnTo>
                <a:lnTo>
                  <a:pt x="1916189" y="7620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grpSp>
        <p:nvGrpSpPr>
          <p:cNvPr id="113" name="Google Shape;113;p6"/>
          <p:cNvGrpSpPr/>
          <p:nvPr/>
        </p:nvGrpSpPr>
        <p:grpSpPr>
          <a:xfrm>
            <a:off x="661416" y="2369819"/>
            <a:ext cx="539750" cy="3409315"/>
            <a:chOff x="661416" y="2369819"/>
            <a:chExt cx="539750" cy="3409315"/>
          </a:xfrm>
        </p:grpSpPr>
        <p:sp>
          <p:nvSpPr>
            <p:cNvPr id="114" name="Google Shape;114;p6"/>
            <p:cNvSpPr/>
            <p:nvPr/>
          </p:nvSpPr>
          <p:spPr>
            <a:xfrm>
              <a:off x="665987" y="2374391"/>
              <a:ext cx="530860" cy="3400425"/>
            </a:xfrm>
            <a:custGeom>
              <a:rect b="b" l="l" r="r" t="t"/>
              <a:pathLst>
                <a:path extrusionOk="0" h="3400425" w="530860">
                  <a:moveTo>
                    <a:pt x="530351" y="3400043"/>
                  </a:moveTo>
                  <a:lnTo>
                    <a:pt x="0" y="3400043"/>
                  </a:lnTo>
                  <a:lnTo>
                    <a:pt x="0" y="0"/>
                  </a:lnTo>
                  <a:lnTo>
                    <a:pt x="530351" y="0"/>
                  </a:lnTo>
                  <a:lnTo>
                    <a:pt x="530351" y="3400043"/>
                  </a:lnTo>
                  <a:close/>
                </a:path>
              </a:pathLst>
            </a:custGeom>
            <a:solidFill>
              <a:srgbClr val="CDCFCF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  <p:sp>
          <p:nvSpPr>
            <p:cNvPr id="115" name="Google Shape;115;p6"/>
            <p:cNvSpPr/>
            <p:nvPr/>
          </p:nvSpPr>
          <p:spPr>
            <a:xfrm>
              <a:off x="661416" y="2369819"/>
              <a:ext cx="539750" cy="3409315"/>
            </a:xfrm>
            <a:custGeom>
              <a:rect b="b" l="l" r="r" t="t"/>
              <a:pathLst>
                <a:path extrusionOk="0" h="3409315" w="539750">
                  <a:moveTo>
                    <a:pt x="539496" y="3409188"/>
                  </a:moveTo>
                  <a:lnTo>
                    <a:pt x="0" y="3409188"/>
                  </a:lnTo>
                  <a:lnTo>
                    <a:pt x="0" y="0"/>
                  </a:lnTo>
                  <a:lnTo>
                    <a:pt x="539496" y="0"/>
                  </a:lnTo>
                  <a:lnTo>
                    <a:pt x="539496" y="4572"/>
                  </a:lnTo>
                  <a:lnTo>
                    <a:pt x="9144" y="4572"/>
                  </a:lnTo>
                  <a:lnTo>
                    <a:pt x="4572" y="9144"/>
                  </a:lnTo>
                  <a:lnTo>
                    <a:pt x="9144" y="9144"/>
                  </a:lnTo>
                  <a:lnTo>
                    <a:pt x="9144" y="3400044"/>
                  </a:lnTo>
                  <a:lnTo>
                    <a:pt x="4572" y="3400044"/>
                  </a:lnTo>
                  <a:lnTo>
                    <a:pt x="9144" y="3404616"/>
                  </a:lnTo>
                  <a:lnTo>
                    <a:pt x="539496" y="3404616"/>
                  </a:lnTo>
                  <a:lnTo>
                    <a:pt x="539496" y="3409188"/>
                  </a:lnTo>
                  <a:close/>
                </a:path>
                <a:path extrusionOk="0" h="3409315" w="539750">
                  <a:moveTo>
                    <a:pt x="9144" y="9144"/>
                  </a:moveTo>
                  <a:lnTo>
                    <a:pt x="4572" y="9144"/>
                  </a:lnTo>
                  <a:lnTo>
                    <a:pt x="9144" y="4572"/>
                  </a:lnTo>
                  <a:lnTo>
                    <a:pt x="9144" y="9144"/>
                  </a:lnTo>
                  <a:close/>
                </a:path>
                <a:path extrusionOk="0" h="3409315" w="539750">
                  <a:moveTo>
                    <a:pt x="530352" y="9144"/>
                  </a:moveTo>
                  <a:lnTo>
                    <a:pt x="9144" y="9144"/>
                  </a:lnTo>
                  <a:lnTo>
                    <a:pt x="9144" y="4572"/>
                  </a:lnTo>
                  <a:lnTo>
                    <a:pt x="530352" y="4572"/>
                  </a:lnTo>
                  <a:lnTo>
                    <a:pt x="530352" y="9144"/>
                  </a:lnTo>
                  <a:close/>
                </a:path>
                <a:path extrusionOk="0" h="3409315" w="539750">
                  <a:moveTo>
                    <a:pt x="530352" y="3404616"/>
                  </a:moveTo>
                  <a:lnTo>
                    <a:pt x="530352" y="4572"/>
                  </a:lnTo>
                  <a:lnTo>
                    <a:pt x="534924" y="9144"/>
                  </a:lnTo>
                  <a:lnTo>
                    <a:pt x="539496" y="9144"/>
                  </a:lnTo>
                  <a:lnTo>
                    <a:pt x="539496" y="3400044"/>
                  </a:lnTo>
                  <a:lnTo>
                    <a:pt x="534924" y="3400044"/>
                  </a:lnTo>
                  <a:lnTo>
                    <a:pt x="530352" y="3404616"/>
                  </a:lnTo>
                  <a:close/>
                </a:path>
                <a:path extrusionOk="0" h="3409315" w="539750">
                  <a:moveTo>
                    <a:pt x="539496" y="9144"/>
                  </a:moveTo>
                  <a:lnTo>
                    <a:pt x="534924" y="9144"/>
                  </a:lnTo>
                  <a:lnTo>
                    <a:pt x="530352" y="4572"/>
                  </a:lnTo>
                  <a:lnTo>
                    <a:pt x="539496" y="4572"/>
                  </a:lnTo>
                  <a:lnTo>
                    <a:pt x="539496" y="9144"/>
                  </a:lnTo>
                  <a:close/>
                </a:path>
                <a:path extrusionOk="0" h="3409315" w="539750">
                  <a:moveTo>
                    <a:pt x="9144" y="3404616"/>
                  </a:moveTo>
                  <a:lnTo>
                    <a:pt x="4572" y="3400044"/>
                  </a:lnTo>
                  <a:lnTo>
                    <a:pt x="9144" y="3400044"/>
                  </a:lnTo>
                  <a:lnTo>
                    <a:pt x="9144" y="3404616"/>
                  </a:lnTo>
                  <a:close/>
                </a:path>
                <a:path extrusionOk="0" h="3409315" w="539750">
                  <a:moveTo>
                    <a:pt x="530352" y="3404616"/>
                  </a:moveTo>
                  <a:lnTo>
                    <a:pt x="9144" y="3404616"/>
                  </a:lnTo>
                  <a:lnTo>
                    <a:pt x="9144" y="3400044"/>
                  </a:lnTo>
                  <a:lnTo>
                    <a:pt x="530352" y="3400044"/>
                  </a:lnTo>
                  <a:lnTo>
                    <a:pt x="530352" y="3404616"/>
                  </a:lnTo>
                  <a:close/>
                </a:path>
                <a:path extrusionOk="0" h="3409315" w="539750">
                  <a:moveTo>
                    <a:pt x="539496" y="3404616"/>
                  </a:moveTo>
                  <a:lnTo>
                    <a:pt x="530352" y="3404616"/>
                  </a:lnTo>
                  <a:lnTo>
                    <a:pt x="534924" y="3400044"/>
                  </a:lnTo>
                  <a:lnTo>
                    <a:pt x="539496" y="3400044"/>
                  </a:lnTo>
                  <a:lnTo>
                    <a:pt x="539496" y="34046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/>
            </a:p>
          </p:txBody>
        </p:sp>
      </p:grpSp>
      <p:sp>
        <p:nvSpPr>
          <p:cNvPr id="116" name="Google Shape;116;p6"/>
          <p:cNvSpPr txBox="1"/>
          <p:nvPr/>
        </p:nvSpPr>
        <p:spPr>
          <a:xfrm rot="-5400000">
            <a:off x="64391" y="3909587"/>
            <a:ext cx="1700530" cy="2813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12700" rtl="0" algn="l">
              <a:lnSpc>
                <a:spcPct val="1161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CA" sz="1800">
                <a:latin typeface="Arial"/>
                <a:ea typeface="Arial"/>
                <a:cs typeface="Arial"/>
                <a:sym typeface="Arial"/>
              </a:rPr>
              <a:t>Helmsdale Drive</a:t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7" name="Google Shape;117;p6"/>
          <p:cNvCxnSpPr/>
          <p:nvPr/>
        </p:nvCxnSpPr>
        <p:spPr>
          <a:xfrm>
            <a:off x="2272283" y="3886200"/>
            <a:ext cx="1876425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8" name="Google Shape;118;p6"/>
          <p:cNvCxnSpPr/>
          <p:nvPr/>
        </p:nvCxnSpPr>
        <p:spPr>
          <a:xfrm>
            <a:off x="6525831" y="3870960"/>
            <a:ext cx="18765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9" name="Google Shape;119;p6"/>
          <p:cNvSpPr/>
          <p:nvPr/>
        </p:nvSpPr>
        <p:spPr>
          <a:xfrm>
            <a:off x="4399058" y="2894071"/>
            <a:ext cx="1876425" cy="2133600"/>
          </a:xfrm>
          <a:custGeom>
            <a:rect b="b" l="l" r="r" t="t"/>
            <a:pathLst>
              <a:path extrusionOk="0" h="2133600" w="1876425">
                <a:moveTo>
                  <a:pt x="1876044" y="2133600"/>
                </a:moveTo>
                <a:lnTo>
                  <a:pt x="0" y="2133600"/>
                </a:lnTo>
                <a:lnTo>
                  <a:pt x="0" y="0"/>
                </a:lnTo>
                <a:lnTo>
                  <a:pt x="1876044" y="0"/>
                </a:lnTo>
                <a:lnTo>
                  <a:pt x="1876044" y="13716"/>
                </a:lnTo>
                <a:lnTo>
                  <a:pt x="28956" y="13716"/>
                </a:lnTo>
                <a:lnTo>
                  <a:pt x="13716" y="28956"/>
                </a:lnTo>
                <a:lnTo>
                  <a:pt x="28956" y="28956"/>
                </a:lnTo>
                <a:lnTo>
                  <a:pt x="28956" y="2104644"/>
                </a:lnTo>
                <a:lnTo>
                  <a:pt x="13716" y="2104644"/>
                </a:lnTo>
                <a:lnTo>
                  <a:pt x="28956" y="2119884"/>
                </a:lnTo>
                <a:lnTo>
                  <a:pt x="1876044" y="2119884"/>
                </a:lnTo>
                <a:lnTo>
                  <a:pt x="1876044" y="2133600"/>
                </a:lnTo>
                <a:close/>
              </a:path>
              <a:path extrusionOk="0" h="2133600" w="1876425">
                <a:moveTo>
                  <a:pt x="28956" y="28956"/>
                </a:moveTo>
                <a:lnTo>
                  <a:pt x="13716" y="28956"/>
                </a:lnTo>
                <a:lnTo>
                  <a:pt x="28956" y="13716"/>
                </a:lnTo>
                <a:lnTo>
                  <a:pt x="28956" y="28956"/>
                </a:lnTo>
                <a:close/>
              </a:path>
              <a:path extrusionOk="0" h="2133600" w="1876425">
                <a:moveTo>
                  <a:pt x="1848612" y="28956"/>
                </a:moveTo>
                <a:lnTo>
                  <a:pt x="28956" y="28956"/>
                </a:lnTo>
                <a:lnTo>
                  <a:pt x="28956" y="13716"/>
                </a:lnTo>
                <a:lnTo>
                  <a:pt x="1848612" y="13716"/>
                </a:lnTo>
                <a:lnTo>
                  <a:pt x="1848612" y="28956"/>
                </a:lnTo>
                <a:close/>
              </a:path>
              <a:path extrusionOk="0" h="2133600" w="1876425">
                <a:moveTo>
                  <a:pt x="1848612" y="2119884"/>
                </a:moveTo>
                <a:lnTo>
                  <a:pt x="1848612" y="13716"/>
                </a:lnTo>
                <a:lnTo>
                  <a:pt x="1862328" y="28956"/>
                </a:lnTo>
                <a:lnTo>
                  <a:pt x="1876044" y="28956"/>
                </a:lnTo>
                <a:lnTo>
                  <a:pt x="1876044" y="2104644"/>
                </a:lnTo>
                <a:lnTo>
                  <a:pt x="1862328" y="2104644"/>
                </a:lnTo>
                <a:lnTo>
                  <a:pt x="1848612" y="2119884"/>
                </a:lnTo>
                <a:close/>
              </a:path>
              <a:path extrusionOk="0" h="2133600" w="1876425">
                <a:moveTo>
                  <a:pt x="1876044" y="28956"/>
                </a:moveTo>
                <a:lnTo>
                  <a:pt x="1862328" y="28956"/>
                </a:lnTo>
                <a:lnTo>
                  <a:pt x="1848612" y="13716"/>
                </a:lnTo>
                <a:lnTo>
                  <a:pt x="1876044" y="13716"/>
                </a:lnTo>
                <a:lnTo>
                  <a:pt x="1876044" y="28956"/>
                </a:lnTo>
                <a:close/>
              </a:path>
              <a:path extrusionOk="0" h="2133600" w="1876425">
                <a:moveTo>
                  <a:pt x="28956" y="2119884"/>
                </a:moveTo>
                <a:lnTo>
                  <a:pt x="13716" y="2104644"/>
                </a:lnTo>
                <a:lnTo>
                  <a:pt x="28956" y="2104644"/>
                </a:lnTo>
                <a:lnTo>
                  <a:pt x="28956" y="2119884"/>
                </a:lnTo>
                <a:close/>
              </a:path>
              <a:path extrusionOk="0" h="2133600" w="1876425">
                <a:moveTo>
                  <a:pt x="1848612" y="2119884"/>
                </a:moveTo>
                <a:lnTo>
                  <a:pt x="28956" y="2119884"/>
                </a:lnTo>
                <a:lnTo>
                  <a:pt x="28956" y="2104644"/>
                </a:lnTo>
                <a:lnTo>
                  <a:pt x="1848612" y="2104644"/>
                </a:lnTo>
                <a:lnTo>
                  <a:pt x="1848612" y="2119884"/>
                </a:lnTo>
                <a:close/>
              </a:path>
              <a:path extrusionOk="0" h="2133600" w="1876425">
                <a:moveTo>
                  <a:pt x="1876044" y="2119884"/>
                </a:moveTo>
                <a:lnTo>
                  <a:pt x="1848612" y="2119884"/>
                </a:lnTo>
                <a:lnTo>
                  <a:pt x="1862328" y="2104644"/>
                </a:lnTo>
                <a:lnTo>
                  <a:pt x="1876044" y="2104644"/>
                </a:lnTo>
                <a:lnTo>
                  <a:pt x="1876044" y="211988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120" name="Google Shape;120;p6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5046747" y="2625080"/>
            <a:ext cx="589787" cy="277367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6"/>
          <p:cNvSpPr/>
          <p:nvPr/>
        </p:nvSpPr>
        <p:spPr>
          <a:xfrm>
            <a:off x="5046758" y="2629671"/>
            <a:ext cx="619125" cy="304800"/>
          </a:xfrm>
          <a:custGeom>
            <a:rect b="b" l="l" r="r" t="t"/>
            <a:pathLst>
              <a:path extrusionOk="0" h="304800" w="619125">
                <a:moveTo>
                  <a:pt x="618744" y="304800"/>
                </a:moveTo>
                <a:lnTo>
                  <a:pt x="0" y="304800"/>
                </a:lnTo>
                <a:lnTo>
                  <a:pt x="0" y="0"/>
                </a:lnTo>
                <a:lnTo>
                  <a:pt x="618744" y="0"/>
                </a:lnTo>
                <a:lnTo>
                  <a:pt x="618744" y="13716"/>
                </a:lnTo>
                <a:lnTo>
                  <a:pt x="28956" y="13716"/>
                </a:lnTo>
                <a:lnTo>
                  <a:pt x="13716" y="28956"/>
                </a:lnTo>
                <a:lnTo>
                  <a:pt x="28956" y="28956"/>
                </a:lnTo>
                <a:lnTo>
                  <a:pt x="28956" y="275843"/>
                </a:lnTo>
                <a:lnTo>
                  <a:pt x="13716" y="275843"/>
                </a:lnTo>
                <a:lnTo>
                  <a:pt x="28956" y="291083"/>
                </a:lnTo>
                <a:lnTo>
                  <a:pt x="618744" y="291083"/>
                </a:lnTo>
                <a:lnTo>
                  <a:pt x="618744" y="304800"/>
                </a:lnTo>
                <a:close/>
              </a:path>
              <a:path extrusionOk="0" h="304800" w="619125">
                <a:moveTo>
                  <a:pt x="28956" y="28956"/>
                </a:moveTo>
                <a:lnTo>
                  <a:pt x="13716" y="28956"/>
                </a:lnTo>
                <a:lnTo>
                  <a:pt x="28956" y="13716"/>
                </a:lnTo>
                <a:lnTo>
                  <a:pt x="28956" y="28956"/>
                </a:lnTo>
                <a:close/>
              </a:path>
              <a:path extrusionOk="0" h="304800" w="619125">
                <a:moveTo>
                  <a:pt x="591312" y="28956"/>
                </a:moveTo>
                <a:lnTo>
                  <a:pt x="28956" y="28956"/>
                </a:lnTo>
                <a:lnTo>
                  <a:pt x="28956" y="13716"/>
                </a:lnTo>
                <a:lnTo>
                  <a:pt x="591312" y="13716"/>
                </a:lnTo>
                <a:lnTo>
                  <a:pt x="591312" y="28956"/>
                </a:lnTo>
                <a:close/>
              </a:path>
              <a:path extrusionOk="0" h="304800" w="619125">
                <a:moveTo>
                  <a:pt x="591312" y="291083"/>
                </a:moveTo>
                <a:lnTo>
                  <a:pt x="591312" y="13716"/>
                </a:lnTo>
                <a:lnTo>
                  <a:pt x="605028" y="28956"/>
                </a:lnTo>
                <a:lnTo>
                  <a:pt x="618744" y="28956"/>
                </a:lnTo>
                <a:lnTo>
                  <a:pt x="618744" y="275843"/>
                </a:lnTo>
                <a:lnTo>
                  <a:pt x="605028" y="275843"/>
                </a:lnTo>
                <a:lnTo>
                  <a:pt x="591312" y="291083"/>
                </a:lnTo>
                <a:close/>
              </a:path>
              <a:path extrusionOk="0" h="304800" w="619125">
                <a:moveTo>
                  <a:pt x="618744" y="28956"/>
                </a:moveTo>
                <a:lnTo>
                  <a:pt x="605028" y="28956"/>
                </a:lnTo>
                <a:lnTo>
                  <a:pt x="591312" y="13716"/>
                </a:lnTo>
                <a:lnTo>
                  <a:pt x="618744" y="13716"/>
                </a:lnTo>
                <a:lnTo>
                  <a:pt x="618744" y="28956"/>
                </a:lnTo>
                <a:close/>
              </a:path>
              <a:path extrusionOk="0" h="304800" w="619125">
                <a:moveTo>
                  <a:pt x="28956" y="291083"/>
                </a:moveTo>
                <a:lnTo>
                  <a:pt x="13716" y="275843"/>
                </a:lnTo>
                <a:lnTo>
                  <a:pt x="28956" y="275843"/>
                </a:lnTo>
                <a:lnTo>
                  <a:pt x="28956" y="291083"/>
                </a:lnTo>
                <a:close/>
              </a:path>
              <a:path extrusionOk="0" h="304800" w="619125">
                <a:moveTo>
                  <a:pt x="591312" y="291083"/>
                </a:moveTo>
                <a:lnTo>
                  <a:pt x="28956" y="291083"/>
                </a:lnTo>
                <a:lnTo>
                  <a:pt x="28956" y="275843"/>
                </a:lnTo>
                <a:lnTo>
                  <a:pt x="591312" y="275843"/>
                </a:lnTo>
                <a:lnTo>
                  <a:pt x="591312" y="291083"/>
                </a:lnTo>
                <a:close/>
              </a:path>
              <a:path extrusionOk="0" h="304800" w="619125">
                <a:moveTo>
                  <a:pt x="618744" y="291083"/>
                </a:moveTo>
                <a:lnTo>
                  <a:pt x="591312" y="291083"/>
                </a:lnTo>
                <a:lnTo>
                  <a:pt x="605028" y="275843"/>
                </a:lnTo>
                <a:lnTo>
                  <a:pt x="618744" y="275843"/>
                </a:lnTo>
                <a:lnTo>
                  <a:pt x="618744" y="29108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pic>
        <p:nvPicPr>
          <p:cNvPr id="122" name="Google Shape;122;p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041411" y="5041387"/>
            <a:ext cx="589788" cy="275843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6"/>
          <p:cNvSpPr/>
          <p:nvPr/>
        </p:nvSpPr>
        <p:spPr>
          <a:xfrm>
            <a:off x="5027696" y="5027671"/>
            <a:ext cx="619125" cy="304800"/>
          </a:xfrm>
          <a:custGeom>
            <a:rect b="b" l="l" r="r" t="t"/>
            <a:pathLst>
              <a:path extrusionOk="0" h="304800" w="619125">
                <a:moveTo>
                  <a:pt x="618744" y="304800"/>
                </a:moveTo>
                <a:lnTo>
                  <a:pt x="0" y="304800"/>
                </a:lnTo>
                <a:lnTo>
                  <a:pt x="0" y="0"/>
                </a:lnTo>
                <a:lnTo>
                  <a:pt x="618744" y="0"/>
                </a:lnTo>
                <a:lnTo>
                  <a:pt x="618744" y="13716"/>
                </a:lnTo>
                <a:lnTo>
                  <a:pt x="27432" y="13716"/>
                </a:lnTo>
                <a:lnTo>
                  <a:pt x="13716" y="27432"/>
                </a:lnTo>
                <a:lnTo>
                  <a:pt x="27432" y="27432"/>
                </a:lnTo>
                <a:lnTo>
                  <a:pt x="27432" y="275843"/>
                </a:lnTo>
                <a:lnTo>
                  <a:pt x="13716" y="275843"/>
                </a:lnTo>
                <a:lnTo>
                  <a:pt x="27432" y="289560"/>
                </a:lnTo>
                <a:lnTo>
                  <a:pt x="618744" y="289560"/>
                </a:lnTo>
                <a:lnTo>
                  <a:pt x="618744" y="304800"/>
                </a:lnTo>
                <a:close/>
              </a:path>
              <a:path extrusionOk="0" h="304800" w="619125">
                <a:moveTo>
                  <a:pt x="27432" y="27432"/>
                </a:moveTo>
                <a:lnTo>
                  <a:pt x="13716" y="27432"/>
                </a:lnTo>
                <a:lnTo>
                  <a:pt x="27432" y="13716"/>
                </a:lnTo>
                <a:lnTo>
                  <a:pt x="27432" y="27432"/>
                </a:lnTo>
                <a:close/>
              </a:path>
              <a:path extrusionOk="0" h="304800" w="619125">
                <a:moveTo>
                  <a:pt x="589787" y="27432"/>
                </a:moveTo>
                <a:lnTo>
                  <a:pt x="27432" y="27432"/>
                </a:lnTo>
                <a:lnTo>
                  <a:pt x="27432" y="13716"/>
                </a:lnTo>
                <a:lnTo>
                  <a:pt x="589787" y="13716"/>
                </a:lnTo>
                <a:lnTo>
                  <a:pt x="589787" y="27432"/>
                </a:lnTo>
                <a:close/>
              </a:path>
              <a:path extrusionOk="0" h="304800" w="619125">
                <a:moveTo>
                  <a:pt x="589787" y="289560"/>
                </a:moveTo>
                <a:lnTo>
                  <a:pt x="589787" y="13716"/>
                </a:lnTo>
                <a:lnTo>
                  <a:pt x="603504" y="27432"/>
                </a:lnTo>
                <a:lnTo>
                  <a:pt x="618744" y="27432"/>
                </a:lnTo>
                <a:lnTo>
                  <a:pt x="618744" y="275843"/>
                </a:lnTo>
                <a:lnTo>
                  <a:pt x="603504" y="275843"/>
                </a:lnTo>
                <a:lnTo>
                  <a:pt x="589787" y="289560"/>
                </a:lnTo>
                <a:close/>
              </a:path>
              <a:path extrusionOk="0" h="304800" w="619125">
                <a:moveTo>
                  <a:pt x="618744" y="27432"/>
                </a:moveTo>
                <a:lnTo>
                  <a:pt x="603504" y="27432"/>
                </a:lnTo>
                <a:lnTo>
                  <a:pt x="589787" y="13716"/>
                </a:lnTo>
                <a:lnTo>
                  <a:pt x="618744" y="13716"/>
                </a:lnTo>
                <a:lnTo>
                  <a:pt x="618744" y="27432"/>
                </a:lnTo>
                <a:close/>
              </a:path>
              <a:path extrusionOk="0" h="304800" w="619125">
                <a:moveTo>
                  <a:pt x="27432" y="289560"/>
                </a:moveTo>
                <a:lnTo>
                  <a:pt x="13716" y="275843"/>
                </a:lnTo>
                <a:lnTo>
                  <a:pt x="27432" y="275843"/>
                </a:lnTo>
                <a:lnTo>
                  <a:pt x="27432" y="289560"/>
                </a:lnTo>
                <a:close/>
              </a:path>
              <a:path extrusionOk="0" h="304800" w="619125">
                <a:moveTo>
                  <a:pt x="589787" y="289560"/>
                </a:moveTo>
                <a:lnTo>
                  <a:pt x="27432" y="289560"/>
                </a:lnTo>
                <a:lnTo>
                  <a:pt x="27432" y="275843"/>
                </a:lnTo>
                <a:lnTo>
                  <a:pt x="589787" y="275843"/>
                </a:lnTo>
                <a:lnTo>
                  <a:pt x="589787" y="289560"/>
                </a:lnTo>
                <a:close/>
              </a:path>
              <a:path extrusionOk="0" h="304800" w="619125">
                <a:moveTo>
                  <a:pt x="618744" y="289560"/>
                </a:moveTo>
                <a:lnTo>
                  <a:pt x="589787" y="289560"/>
                </a:lnTo>
                <a:lnTo>
                  <a:pt x="603504" y="275843"/>
                </a:lnTo>
                <a:lnTo>
                  <a:pt x="618744" y="275843"/>
                </a:lnTo>
                <a:lnTo>
                  <a:pt x="618744" y="28956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cxnSp>
        <p:nvCxnSpPr>
          <p:cNvPr id="124" name="Google Shape;124;p6"/>
          <p:cNvCxnSpPr/>
          <p:nvPr/>
        </p:nvCxnSpPr>
        <p:spPr>
          <a:xfrm>
            <a:off x="4399019" y="3881035"/>
            <a:ext cx="18765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45720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2023-05-19T20:08:17Z</dcterms:created>
  <dc:creator>Tim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2022-05-25T00:00:00Z</vt:filetime>
  </property>
  <property fmtid="{D5CDD505-2E9C-101B-9397-08002B2CF9AE}" pid="3" name="LastSaved">
    <vt:filetime>2023-05-19T00:00:00Z</vt:filetime>
  </property>
  <property fmtid="{D5CDD505-2E9C-101B-9397-08002B2CF9AE}" pid="4" name="Producer">
    <vt:lpwstr>Microsoft: Print To PDF</vt:lpwstr>
  </property>
</Properties>
</file>