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0" r:id="rId1"/>
  </p:sldMasterIdLst>
  <p:notesMasterIdLst>
    <p:notesMasterId r:id="rId9"/>
  </p:notesMasterIdLst>
  <p:sldIdLst>
    <p:sldId id="411" r:id="rId2"/>
    <p:sldId id="476" r:id="rId3"/>
    <p:sldId id="475" r:id="rId4"/>
    <p:sldId id="473" r:id="rId5"/>
    <p:sldId id="474" r:id="rId6"/>
    <p:sldId id="447" r:id="rId7"/>
    <p:sldId id="441" r:id="rId8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3300"/>
    <a:srgbClr val="FF5050"/>
    <a:srgbClr val="800000"/>
    <a:srgbClr val="FF3300"/>
    <a:srgbClr val="66FF33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5E219-3E0D-4CF9-9EE1-F0D95CDD1396}" v="8" dt="2025-07-31T15:16:40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463" autoAdjust="0"/>
    <p:restoredTop sz="94660"/>
  </p:normalViewPr>
  <p:slideViewPr>
    <p:cSldViewPr snapToGrid="0">
      <p:cViewPr varScale="1">
        <p:scale>
          <a:sx n="99" d="100"/>
          <a:sy n="99" d="100"/>
        </p:scale>
        <p:origin x="1940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Dinsdale" userId="41f7eddd44b7c622" providerId="LiveId" clId="{F3F5E219-3E0D-4CF9-9EE1-F0D95CDD1396}"/>
    <pc:docChg chg="modSld">
      <pc:chgData name="Dawn Dinsdale" userId="41f7eddd44b7c622" providerId="LiveId" clId="{F3F5E219-3E0D-4CF9-9EE1-F0D95CDD1396}" dt="2025-07-31T15:16:40.508" v="14"/>
      <pc:docMkLst>
        <pc:docMk/>
      </pc:docMkLst>
      <pc:sldChg chg="modSp mod">
        <pc:chgData name="Dawn Dinsdale" userId="41f7eddd44b7c622" providerId="LiveId" clId="{F3F5E219-3E0D-4CF9-9EE1-F0D95CDD1396}" dt="2025-07-31T15:11:31.170" v="1" actId="20577"/>
        <pc:sldMkLst>
          <pc:docMk/>
          <pc:sldMk cId="0" sldId="411"/>
        </pc:sldMkLst>
        <pc:spChg chg="mod">
          <ac:chgData name="Dawn Dinsdale" userId="41f7eddd44b7c622" providerId="LiveId" clId="{F3F5E219-3E0D-4CF9-9EE1-F0D95CDD1396}" dt="2025-07-31T15:11:31.170" v="1" actId="20577"/>
          <ac:spMkLst>
            <pc:docMk/>
            <pc:sldMk cId="0" sldId="411"/>
            <ac:spMk id="4098" creationId="{121DA412-D92C-49CF-87A2-24B953D5063D}"/>
          </ac:spMkLst>
        </pc:spChg>
      </pc:sldChg>
      <pc:sldChg chg="modSp mod">
        <pc:chgData name="Dawn Dinsdale" userId="41f7eddd44b7c622" providerId="LiveId" clId="{F3F5E219-3E0D-4CF9-9EE1-F0D95CDD1396}" dt="2025-07-31T15:16:40.508" v="14"/>
        <pc:sldMkLst>
          <pc:docMk/>
          <pc:sldMk cId="0" sldId="475"/>
        </pc:sldMkLst>
        <pc:graphicFrameChg chg="mod">
          <ac:chgData name="Dawn Dinsdale" userId="41f7eddd44b7c622" providerId="LiveId" clId="{F3F5E219-3E0D-4CF9-9EE1-F0D95CDD1396}" dt="2025-07-31T15:16:40.503" v="13"/>
          <ac:graphicFrameMkLst>
            <pc:docMk/>
            <pc:sldMk cId="0" sldId="475"/>
            <ac:graphicFrameMk id="56413" creationId="{6AC45AFC-6E19-4CDB-8665-6AB1F538C835}"/>
          </ac:graphicFrameMkLst>
        </pc:graphicFrameChg>
        <pc:graphicFrameChg chg="mod">
          <ac:chgData name="Dawn Dinsdale" userId="41f7eddd44b7c622" providerId="LiveId" clId="{F3F5E219-3E0D-4CF9-9EE1-F0D95CDD1396}" dt="2025-07-31T15:16:40.508" v="14"/>
          <ac:graphicFrameMkLst>
            <pc:docMk/>
            <pc:sldMk cId="0" sldId="475"/>
            <ac:graphicFrameMk id="56414" creationId="{84432471-E44A-4510-AA04-2834BE2ADA56}"/>
          </ac:graphicFrameMkLst>
        </pc:graphicFrameChg>
      </pc:sldChg>
      <pc:sldChg chg="modSp mod">
        <pc:chgData name="Dawn Dinsdale" userId="41f7eddd44b7c622" providerId="LiveId" clId="{F3F5E219-3E0D-4CF9-9EE1-F0D95CDD1396}" dt="2025-07-31T15:11:49.045" v="5" actId="20577"/>
        <pc:sldMkLst>
          <pc:docMk/>
          <pc:sldMk cId="0" sldId="476"/>
        </pc:sldMkLst>
        <pc:spChg chg="mod">
          <ac:chgData name="Dawn Dinsdale" userId="41f7eddd44b7c622" providerId="LiveId" clId="{F3F5E219-3E0D-4CF9-9EE1-F0D95CDD1396}" dt="2025-07-31T15:11:49.045" v="5" actId="20577"/>
          <ac:spMkLst>
            <pc:docMk/>
            <pc:sldMk cId="0" sldId="476"/>
            <ac:spMk id="60419" creationId="{061C60C7-DEA6-47D3-8FC1-8CB8C7E5D1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80802077-FE60-4695-AE58-C402C48FCB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7550"/>
            <a:ext cx="4794250" cy="3595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E1D8378E-E769-49D5-94F7-605329A797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44525" y="4572000"/>
            <a:ext cx="6013450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97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60" tIns="46979" rIns="93960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3455545C-7427-4CA2-97E2-CCA7E03A7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10663"/>
            <a:ext cx="31654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97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60" tIns="46979" rIns="93960" bIns="46979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Times" panose="02020603050405020304" pitchFamily="18" charset="0"/>
              </a:defRPr>
            </a:lvl1pPr>
          </a:lstStyle>
          <a:p>
            <a:fld id="{AB74872C-C0F5-4AD5-A330-7FF664B229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7475" indent="-117475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50838" indent="-119063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568325" indent="-103188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Kids-Title-Page-v2">
            <a:extLst>
              <a:ext uri="{FF2B5EF4-FFF2-40B4-BE49-F238E27FC236}">
                <a16:creationId xmlns:a16="http://schemas.microsoft.com/office/drawing/2014/main" id="{D46C44B5-AE57-4A90-A48B-79EDB279E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2964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3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29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50800"/>
            <a:ext cx="2179637" cy="5776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588" y="50800"/>
            <a:ext cx="6391275" cy="5776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049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31F1-08CA-44AD-9E12-6789148B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" y="50800"/>
            <a:ext cx="6902450" cy="723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20661-AA05-4132-84E7-4C3166CF6BB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61938" y="1763713"/>
            <a:ext cx="4281487" cy="40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CF88A-7491-44EE-AF22-E127D3269BE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95825" y="1763713"/>
            <a:ext cx="4283075" cy="195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D8235C-1BD7-4CEE-8D68-93454B4EE19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95825" y="3871913"/>
            <a:ext cx="4283075" cy="195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7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93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33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938" y="1763713"/>
            <a:ext cx="4281487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763713"/>
            <a:ext cx="4283075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72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52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46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72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41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69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Kids-Content">
            <a:extLst>
              <a:ext uri="{FF2B5EF4-FFF2-40B4-BE49-F238E27FC236}">
                <a16:creationId xmlns:a16="http://schemas.microsoft.com/office/drawing/2014/main" id="{DE9076D3-CB12-42CB-A923-FBDE6BB5B2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12700"/>
            <a:ext cx="9228138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4F3EF2AB-9003-49D7-B1B0-7534B7D5C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1938" y="1763713"/>
            <a:ext cx="8716962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97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FE157C5C-9ABE-4957-BE68-2D0EE3DBD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50800"/>
            <a:ext cx="69024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97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har char="•"/>
        <a:tabLst>
          <a:tab pos="337185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28575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har char="•"/>
        <a:tabLst>
          <a:tab pos="3371850" algn="l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546225" indent="-23495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har char="•"/>
        <a:tabLst>
          <a:tab pos="337185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1460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337185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5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337185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>
            <a:extLst>
              <a:ext uri="{FF2B5EF4-FFF2-40B4-BE49-F238E27FC236}">
                <a16:creationId xmlns:a16="http://schemas.microsoft.com/office/drawing/2014/main" id="{121DA412-D92C-49CF-87A2-24B953D50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2555875"/>
            <a:ext cx="33655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3200" b="1" dirty="0">
                <a:solidFill>
                  <a:schemeClr val="accent1"/>
                </a:solidFill>
              </a:rPr>
              <a:t>August Program</a:t>
            </a:r>
          </a:p>
          <a:p>
            <a:endParaRPr lang="en-CA" altLang="en-US" sz="2000" b="1" dirty="0">
              <a:solidFill>
                <a:schemeClr val="accent1"/>
              </a:solidFill>
            </a:endParaRPr>
          </a:p>
          <a:p>
            <a:r>
              <a:rPr lang="en-CA" altLang="en-US" sz="2000" b="1" dirty="0">
                <a:solidFill>
                  <a:schemeClr val="accent1"/>
                </a:solidFill>
              </a:rPr>
              <a:t>2025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168EDFA-A073-42B3-9064-C01D6C6E6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About the program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61C60C7-DEA6-47D3-8FC1-8CB8C7E5D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sz="2000" dirty="0"/>
              <a:t>A 5 week program where players can continue to learn the game</a:t>
            </a:r>
          </a:p>
          <a:p>
            <a:r>
              <a:rPr lang="en-CA" altLang="en-US" sz="2000" dirty="0"/>
              <a:t>Players register for Tuesday or Thursday evenings</a:t>
            </a:r>
          </a:p>
          <a:p>
            <a:r>
              <a:rPr lang="en-CA" altLang="en-US" sz="2000" dirty="0"/>
              <a:t>Players should wear their uniform from the summer program if they have one.  This is not mandatory</a:t>
            </a:r>
          </a:p>
          <a:p>
            <a:r>
              <a:rPr lang="en-CA" altLang="en-US" sz="2000" dirty="0"/>
              <a:t>Uniforms will be available for purchase prior to the first session - $20 for shirt, shorts, socks and ball. Cash only</a:t>
            </a:r>
          </a:p>
          <a:p>
            <a:r>
              <a:rPr lang="en-CA" altLang="en-US" sz="2000" dirty="0"/>
              <a:t>Players will be informed which team they are on prior to the first session</a:t>
            </a:r>
          </a:p>
          <a:p>
            <a:r>
              <a:rPr lang="en-CA" altLang="en-US" sz="2000" dirty="0"/>
              <a:t>Snacks will be provided by the Kanata Dragons</a:t>
            </a:r>
          </a:p>
          <a:p>
            <a:r>
              <a:rPr lang="en-CA" altLang="en-US" sz="2000" dirty="0"/>
              <a:t>Each session is 1 hour long starting at 6:00pm</a:t>
            </a:r>
          </a:p>
          <a:p>
            <a:r>
              <a:rPr lang="en-CA" altLang="en-US" sz="2000" dirty="0"/>
              <a:t>All sessions are on the artificial turf at the Richcraft Recreation Centre</a:t>
            </a:r>
          </a:p>
          <a:p>
            <a:r>
              <a:rPr lang="en-CA" altLang="en-US" sz="2000" dirty="0"/>
              <a:t>The price to register for the program is $95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0C04422-4B88-499F-B27F-CFE8B7871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Schedule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B53D20E-FA3D-4450-BF6E-7AF6D4AA3E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altLang="en-US" sz="2000" u="sng" dirty="0"/>
              <a:t>Tuesday Program</a:t>
            </a:r>
          </a:p>
          <a:p>
            <a:endParaRPr lang="en-CA" altLang="en-US" sz="1600" dirty="0"/>
          </a:p>
          <a:p>
            <a:endParaRPr lang="en-CA" altLang="en-US" sz="1600" dirty="0"/>
          </a:p>
          <a:p>
            <a:endParaRPr lang="en-CA" altLang="en-US" sz="1600" dirty="0"/>
          </a:p>
          <a:p>
            <a:endParaRPr lang="en-CA" altLang="en-US" sz="1600" dirty="0"/>
          </a:p>
          <a:p>
            <a:endParaRPr lang="en-CA" altLang="en-US" sz="1600" dirty="0"/>
          </a:p>
          <a:p>
            <a:r>
              <a:rPr lang="en-CA" altLang="en-US" sz="2000" u="sng" dirty="0"/>
              <a:t>Thursday Program</a:t>
            </a:r>
          </a:p>
        </p:txBody>
      </p:sp>
      <p:graphicFrame>
        <p:nvGraphicFramePr>
          <p:cNvPr id="56413" name="Object 93">
            <a:extLst>
              <a:ext uri="{FF2B5EF4-FFF2-40B4-BE49-F238E27FC236}">
                <a16:creationId xmlns:a16="http://schemas.microsoft.com/office/drawing/2014/main" id="{6AC45AFC-6E19-4CDB-8665-6AB1F538C835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0731833"/>
              </p:ext>
            </p:extLst>
          </p:nvPr>
        </p:nvGraphicFramePr>
        <p:xfrm>
          <a:off x="3362325" y="1931988"/>
          <a:ext cx="5382429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62364" imgH="990700" progId="Excel.Sheet.8">
                  <p:embed/>
                </p:oleObj>
              </mc:Choice>
              <mc:Fallback>
                <p:oleObj name="Worksheet" r:id="rId2" imgW="3162364" imgH="990700" progId="Excel.Sheet.8">
                  <p:embed/>
                  <p:pic>
                    <p:nvPicPr>
                      <p:cNvPr id="56413" name="Object 93">
                        <a:extLst>
                          <a:ext uri="{FF2B5EF4-FFF2-40B4-BE49-F238E27FC236}">
                            <a16:creationId xmlns:a16="http://schemas.microsoft.com/office/drawing/2014/main" id="{6AC45AFC-6E19-4CDB-8665-6AB1F538C8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1931988"/>
                        <a:ext cx="5382429" cy="159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14" name="Object 94">
            <a:extLst>
              <a:ext uri="{FF2B5EF4-FFF2-40B4-BE49-F238E27FC236}">
                <a16:creationId xmlns:a16="http://schemas.microsoft.com/office/drawing/2014/main" id="{84432471-E44A-4510-AA04-2834BE2ADA56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05952512"/>
              </p:ext>
            </p:extLst>
          </p:nvPr>
        </p:nvGraphicFramePr>
        <p:xfrm>
          <a:off x="3362326" y="3883025"/>
          <a:ext cx="5435684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162364" imgH="990700" progId="Excel.Sheet.8">
                  <p:embed/>
                </p:oleObj>
              </mc:Choice>
              <mc:Fallback>
                <p:oleObj name="Worksheet" r:id="rId4" imgW="3162364" imgH="990700" progId="Excel.Sheet.8">
                  <p:embed/>
                  <p:pic>
                    <p:nvPicPr>
                      <p:cNvPr id="56414" name="Object 94">
                        <a:extLst>
                          <a:ext uri="{FF2B5EF4-FFF2-40B4-BE49-F238E27FC236}">
                            <a16:creationId xmlns:a16="http://schemas.microsoft.com/office/drawing/2014/main" id="{84432471-E44A-4510-AA04-2834BE2ADA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6" y="3883025"/>
                        <a:ext cx="5435684" cy="160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85B9B8B-BF6F-4AE2-9768-D01A21A12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Richcraft Recreation Complex field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8B73A43-9FF7-40F1-8E8E-36B64D0AB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4225" y="1735138"/>
            <a:ext cx="8359775" cy="428625"/>
          </a:xfrm>
        </p:spPr>
        <p:txBody>
          <a:bodyPr/>
          <a:lstStyle/>
          <a:p>
            <a:r>
              <a:rPr lang="en-CA" altLang="en-US" sz="2000"/>
              <a:t>All games will be at the Rich</a:t>
            </a:r>
            <a:r>
              <a:rPr lang="en-US" altLang="en-US" sz="2000"/>
              <a:t>craft Recreation Complex turf field</a:t>
            </a:r>
            <a:endParaRPr lang="en-CA" altLang="en-US" sz="2000"/>
          </a:p>
          <a:p>
            <a:endParaRPr lang="en-CA" altLang="en-US" sz="2000"/>
          </a:p>
        </p:txBody>
      </p:sp>
      <p:pic>
        <p:nvPicPr>
          <p:cNvPr id="15366" name="Picture 6" descr="Yellow playing">
            <a:extLst>
              <a:ext uri="{FF2B5EF4-FFF2-40B4-BE49-F238E27FC236}">
                <a16:creationId xmlns:a16="http://schemas.microsoft.com/office/drawing/2014/main" id="{6F60035C-CD2C-414A-BCF5-43094138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209800"/>
            <a:ext cx="5765800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A006273-2989-4F49-A43D-EF4C8C4B9F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50800"/>
            <a:ext cx="7254875" cy="752475"/>
          </a:xfrm>
        </p:spPr>
        <p:txBody>
          <a:bodyPr/>
          <a:lstStyle/>
          <a:p>
            <a:r>
              <a:rPr lang="en-US" altLang="en-US"/>
              <a:t>Team Location</a:t>
            </a:r>
            <a:endParaRPr lang="en-CA" altLang="en-US"/>
          </a:p>
        </p:txBody>
      </p:sp>
      <p:sp>
        <p:nvSpPr>
          <p:cNvPr id="55299" name="Rectangle 6">
            <a:extLst>
              <a:ext uri="{FF2B5EF4-FFF2-40B4-BE49-F238E27FC236}">
                <a16:creationId xmlns:a16="http://schemas.microsoft.com/office/drawing/2014/main" id="{7DB57966-4614-4968-97C9-E9A1C463B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2162175"/>
            <a:ext cx="6902450" cy="321627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5300" name="Rectangle 10">
            <a:extLst>
              <a:ext uri="{FF2B5EF4-FFF2-40B4-BE49-F238E27FC236}">
                <a16:creationId xmlns:a16="http://schemas.microsoft.com/office/drawing/2014/main" id="{F820EDC6-F6F9-4EEF-A003-3FC2F2CBE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5040313"/>
            <a:ext cx="2397125" cy="3206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5301" name="Text Box 7">
            <a:extLst>
              <a:ext uri="{FF2B5EF4-FFF2-40B4-BE49-F238E27FC236}">
                <a16:creationId xmlns:a16="http://schemas.microsoft.com/office/drawing/2014/main" id="{9A662884-51A5-46AF-956A-E416A12F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5040313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/>
              <a:t>Bleachers</a:t>
            </a:r>
          </a:p>
        </p:txBody>
      </p:sp>
      <p:pic>
        <p:nvPicPr>
          <p:cNvPr id="55302" name="Picture 33" descr="bug-spray3">
            <a:extLst>
              <a:ext uri="{FF2B5EF4-FFF2-40B4-BE49-F238E27FC236}">
                <a16:creationId xmlns:a16="http://schemas.microsoft.com/office/drawing/2014/main" id="{861B9447-97DA-4A8F-A7C1-4A54F9429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654175"/>
            <a:ext cx="4841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34">
            <a:extLst>
              <a:ext uri="{FF2B5EF4-FFF2-40B4-BE49-F238E27FC236}">
                <a16:creationId xmlns:a16="http://schemas.microsoft.com/office/drawing/2014/main" id="{189601CA-511A-45F2-8135-B44E1B696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1700213"/>
            <a:ext cx="5205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000"/>
              <a:t>Bring bug spray</a:t>
            </a:r>
            <a:r>
              <a:rPr lang="en-US" altLang="en-US" sz="2000"/>
              <a:t> i</a:t>
            </a:r>
            <a:r>
              <a:rPr lang="en-CA" altLang="en-US" sz="2000"/>
              <a:t>f you</a:t>
            </a:r>
            <a:r>
              <a:rPr lang="en-US" altLang="en-US" sz="2000"/>
              <a:t> </a:t>
            </a:r>
            <a:r>
              <a:rPr lang="en-CA" altLang="en-US" sz="2000"/>
              <a:t>sit on this side</a:t>
            </a:r>
          </a:p>
        </p:txBody>
      </p:sp>
      <p:sp>
        <p:nvSpPr>
          <p:cNvPr id="55304" name="Rectangle 38">
            <a:extLst>
              <a:ext uri="{FF2B5EF4-FFF2-40B4-BE49-F238E27FC236}">
                <a16:creationId xmlns:a16="http://schemas.microsoft.com/office/drawing/2014/main" id="{4C2934CF-7D64-4FDF-9BB6-9FE8CCBF7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2862263"/>
            <a:ext cx="1752600" cy="15065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5305" name="Rectangle 39" descr="Large grid">
            <a:extLst>
              <a:ext uri="{FF2B5EF4-FFF2-40B4-BE49-F238E27FC236}">
                <a16:creationId xmlns:a16="http://schemas.microsoft.com/office/drawing/2014/main" id="{A3B89354-C912-40A4-B471-E515E148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2560638"/>
            <a:ext cx="590550" cy="276225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5306" name="Rectangle 40" descr="Large grid">
            <a:extLst>
              <a:ext uri="{FF2B5EF4-FFF2-40B4-BE49-F238E27FC236}">
                <a16:creationId xmlns:a16="http://schemas.microsoft.com/office/drawing/2014/main" id="{34E9DCAF-4CA2-4809-88A2-9044B4DE1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4416425"/>
            <a:ext cx="590550" cy="276225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5307" name="Text Box 41">
            <a:extLst>
              <a:ext uri="{FF2B5EF4-FFF2-40B4-BE49-F238E27FC236}">
                <a16:creationId xmlns:a16="http://schemas.microsoft.com/office/drawing/2014/main" id="{F2BAEB50-E340-4A2B-8351-F99B41438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4713288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/>
              <a:t>Parents Viewing Area </a:t>
            </a:r>
          </a:p>
        </p:txBody>
      </p:sp>
      <p:sp>
        <p:nvSpPr>
          <p:cNvPr id="55308" name="Line 42">
            <a:extLst>
              <a:ext uri="{FF2B5EF4-FFF2-40B4-BE49-F238E27FC236}">
                <a16:creationId xmlns:a16="http://schemas.microsoft.com/office/drawing/2014/main" id="{35D6CD2A-1C93-42FD-AA0A-C3056130B7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7138" y="4879975"/>
            <a:ext cx="1600200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5309" name="Text Box 41">
            <a:extLst>
              <a:ext uri="{FF2B5EF4-FFF2-40B4-BE49-F238E27FC236}">
                <a16:creationId xmlns:a16="http://schemas.microsoft.com/office/drawing/2014/main" id="{21D948F0-FFAB-408B-80B9-E445D004A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219325"/>
            <a:ext cx="244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/>
              <a:t>Parents Viewing Area </a:t>
            </a:r>
          </a:p>
        </p:txBody>
      </p:sp>
      <p:sp>
        <p:nvSpPr>
          <p:cNvPr id="55310" name="Line 42">
            <a:extLst>
              <a:ext uri="{FF2B5EF4-FFF2-40B4-BE49-F238E27FC236}">
                <a16:creationId xmlns:a16="http://schemas.microsoft.com/office/drawing/2014/main" id="{FDD0F2CD-69E6-44A8-8AEC-C6BB07DFC5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200" y="2419350"/>
            <a:ext cx="195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5311" name="Line 43">
            <a:extLst>
              <a:ext uri="{FF2B5EF4-FFF2-40B4-BE49-F238E27FC236}">
                <a16:creationId xmlns:a16="http://schemas.microsoft.com/office/drawing/2014/main" id="{8F9B7274-C548-4795-AA44-9859439D09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4188" y="2424113"/>
            <a:ext cx="195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5312" name="Text Box 16">
            <a:extLst>
              <a:ext uri="{FF2B5EF4-FFF2-40B4-BE49-F238E27FC236}">
                <a16:creationId xmlns:a16="http://schemas.microsoft.com/office/drawing/2014/main" id="{3C5E433D-82D8-4493-B590-0483FFA02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613" y="51006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/>
              <a:t>Entrance</a:t>
            </a:r>
          </a:p>
        </p:txBody>
      </p:sp>
      <p:sp>
        <p:nvSpPr>
          <p:cNvPr id="55313" name="Text Box 17">
            <a:extLst>
              <a:ext uri="{FF2B5EF4-FFF2-40B4-BE49-F238E27FC236}">
                <a16:creationId xmlns:a16="http://schemas.microsoft.com/office/drawing/2014/main" id="{D3BCE636-C981-480A-B9A2-DC4FA9D6B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54102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/>
              <a:t>Entrance</a:t>
            </a:r>
          </a:p>
        </p:txBody>
      </p:sp>
      <p:sp>
        <p:nvSpPr>
          <p:cNvPr id="55314" name="Arc 18">
            <a:extLst>
              <a:ext uri="{FF2B5EF4-FFF2-40B4-BE49-F238E27FC236}">
                <a16:creationId xmlns:a16="http://schemas.microsoft.com/office/drawing/2014/main" id="{5E7DBF1F-5894-4AC1-8244-31D1DF890125}"/>
              </a:ext>
            </a:extLst>
          </p:cNvPr>
          <p:cNvSpPr>
            <a:spLocks/>
          </p:cNvSpPr>
          <p:nvPr/>
        </p:nvSpPr>
        <p:spPr bwMode="auto">
          <a:xfrm>
            <a:off x="1001713" y="5110163"/>
            <a:ext cx="220662" cy="260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5315" name="Arc 19">
            <a:extLst>
              <a:ext uri="{FF2B5EF4-FFF2-40B4-BE49-F238E27FC236}">
                <a16:creationId xmlns:a16="http://schemas.microsoft.com/office/drawing/2014/main" id="{FE297E99-D5D2-4560-A307-32606D0C6E55}"/>
              </a:ext>
            </a:extLst>
          </p:cNvPr>
          <p:cNvSpPr>
            <a:spLocks/>
          </p:cNvSpPr>
          <p:nvPr/>
        </p:nvSpPr>
        <p:spPr bwMode="auto">
          <a:xfrm rot="-5400000">
            <a:off x="7673182" y="5122069"/>
            <a:ext cx="220662" cy="260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55316" name="Picture 20" descr="MC900437673[1]">
            <a:extLst>
              <a:ext uri="{FF2B5EF4-FFF2-40B4-BE49-F238E27FC236}">
                <a16:creationId xmlns:a16="http://schemas.microsoft.com/office/drawing/2014/main" id="{DEE754DF-88D0-40D9-9710-A0CAA3DE7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225550"/>
            <a:ext cx="49371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7" name="Picture 21" descr="MC900437673[1]">
            <a:extLst>
              <a:ext uri="{FF2B5EF4-FFF2-40B4-BE49-F238E27FC236}">
                <a16:creationId xmlns:a16="http://schemas.microsoft.com/office/drawing/2014/main" id="{EAD9A808-3F5B-4D6E-BAB1-072FFA41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243013"/>
            <a:ext cx="49371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8" name="Picture 22" descr="MC900437673[1]">
            <a:extLst>
              <a:ext uri="{FF2B5EF4-FFF2-40B4-BE49-F238E27FC236}">
                <a16:creationId xmlns:a16="http://schemas.microsoft.com/office/drawing/2014/main" id="{B24F128F-7EC1-4D86-820B-5C7725E00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1227138"/>
            <a:ext cx="49371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9" name="Picture 23" descr="MC900437673[1]">
            <a:extLst>
              <a:ext uri="{FF2B5EF4-FFF2-40B4-BE49-F238E27FC236}">
                <a16:creationId xmlns:a16="http://schemas.microsoft.com/office/drawing/2014/main" id="{60CAE210-E19E-4428-B597-66A79FD3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244600"/>
            <a:ext cx="49371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0" name="Picture 24" descr="MC900437673[1]">
            <a:extLst>
              <a:ext uri="{FF2B5EF4-FFF2-40B4-BE49-F238E27FC236}">
                <a16:creationId xmlns:a16="http://schemas.microsoft.com/office/drawing/2014/main" id="{10086B75-183F-48AA-A9DF-A38A51491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236663"/>
            <a:ext cx="49371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5" descr="MC900437673[1]">
            <a:extLst>
              <a:ext uri="{FF2B5EF4-FFF2-40B4-BE49-F238E27FC236}">
                <a16:creationId xmlns:a16="http://schemas.microsoft.com/office/drawing/2014/main" id="{9222220D-35D6-4972-8F95-5A0D6A95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254125"/>
            <a:ext cx="49371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22" name="Rectangle 10">
            <a:extLst>
              <a:ext uri="{FF2B5EF4-FFF2-40B4-BE49-F238E27FC236}">
                <a16:creationId xmlns:a16="http://schemas.microsoft.com/office/drawing/2014/main" id="{8A0A8164-FDA5-4E0E-8AC7-6624DC157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663" y="5694363"/>
            <a:ext cx="5645150" cy="311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5323" name="Text Box 7">
            <a:extLst>
              <a:ext uri="{FF2B5EF4-FFF2-40B4-BE49-F238E27FC236}">
                <a16:creationId xmlns:a16="http://schemas.microsoft.com/office/drawing/2014/main" id="{56B6CB8F-48B5-4B32-B455-FAF524CFA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56769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/>
              <a:t>Innovation Drive</a:t>
            </a:r>
          </a:p>
        </p:txBody>
      </p:sp>
      <p:sp>
        <p:nvSpPr>
          <p:cNvPr id="55324" name="Text Box 28">
            <a:extLst>
              <a:ext uri="{FF2B5EF4-FFF2-40B4-BE49-F238E27FC236}">
                <a16:creationId xmlns:a16="http://schemas.microsoft.com/office/drawing/2014/main" id="{EC18A8FE-06FC-41A5-9D9E-557CD2B9F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338" y="2640013"/>
            <a:ext cx="996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/>
              <a:t>Main </a:t>
            </a:r>
          </a:p>
          <a:p>
            <a:r>
              <a:rPr lang="en-CA" altLang="en-US"/>
              <a:t>parking </a:t>
            </a:r>
          </a:p>
          <a:p>
            <a:r>
              <a:rPr lang="en-CA" altLang="en-US"/>
              <a:t>lot</a:t>
            </a:r>
          </a:p>
        </p:txBody>
      </p:sp>
      <p:sp>
        <p:nvSpPr>
          <p:cNvPr id="55325" name="Text Box 29">
            <a:extLst>
              <a:ext uri="{FF2B5EF4-FFF2-40B4-BE49-F238E27FC236}">
                <a16:creationId xmlns:a16="http://schemas.microsoft.com/office/drawing/2014/main" id="{883ACB63-44EE-47A7-B692-81BD94642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76725"/>
            <a:ext cx="996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/>
              <a:t>Small </a:t>
            </a:r>
          </a:p>
          <a:p>
            <a:r>
              <a:rPr lang="en-CA" altLang="en-US"/>
              <a:t>parking </a:t>
            </a:r>
          </a:p>
          <a:p>
            <a:r>
              <a:rPr lang="en-CA" altLang="en-US"/>
              <a:t>lot</a:t>
            </a:r>
          </a:p>
        </p:txBody>
      </p:sp>
      <p:sp>
        <p:nvSpPr>
          <p:cNvPr id="55326" name="Line 42">
            <a:extLst>
              <a:ext uri="{FF2B5EF4-FFF2-40B4-BE49-F238E27FC236}">
                <a16:creationId xmlns:a16="http://schemas.microsoft.com/office/drawing/2014/main" id="{E42FBA9D-7A71-494D-B222-40E06797F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7038" y="4897438"/>
            <a:ext cx="2144712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5327" name="Text Box 31">
            <a:extLst>
              <a:ext uri="{FF2B5EF4-FFF2-40B4-BE49-F238E27FC236}">
                <a16:creationId xmlns:a16="http://schemas.microsoft.com/office/drawing/2014/main" id="{E2B47E7D-FBB7-4441-B782-AB15DE8B7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644" y="3012321"/>
            <a:ext cx="16551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dirty="0"/>
              <a:t>Under 8 – 11A</a:t>
            </a:r>
          </a:p>
          <a:p>
            <a:endParaRPr lang="en-CA" altLang="en-US" dirty="0"/>
          </a:p>
          <a:p>
            <a:endParaRPr lang="en-CA" altLang="en-US" dirty="0"/>
          </a:p>
          <a:p>
            <a:r>
              <a:rPr lang="en-CA" altLang="en-US" dirty="0"/>
              <a:t>Under 8 – 11B</a:t>
            </a:r>
          </a:p>
        </p:txBody>
      </p:sp>
      <p:sp>
        <p:nvSpPr>
          <p:cNvPr id="55328" name="Rectangle 38">
            <a:extLst>
              <a:ext uri="{FF2B5EF4-FFF2-40B4-BE49-F238E27FC236}">
                <a16:creationId xmlns:a16="http://schemas.microsoft.com/office/drawing/2014/main" id="{C2BD1785-3D0B-4E8E-A8E8-F9D48118A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8" y="3794125"/>
            <a:ext cx="1784350" cy="781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5329" name="Text Box 33">
            <a:extLst>
              <a:ext uri="{FF2B5EF4-FFF2-40B4-BE49-F238E27FC236}">
                <a16:creationId xmlns:a16="http://schemas.microsoft.com/office/drawing/2014/main" id="{53F7C6A7-D75E-4693-8008-A0ADA31B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3" y="3998913"/>
            <a:ext cx="1351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dirty="0"/>
              <a:t>Under 6/7B</a:t>
            </a:r>
          </a:p>
        </p:txBody>
      </p:sp>
      <p:sp>
        <p:nvSpPr>
          <p:cNvPr id="55330" name="Rectangle 38">
            <a:extLst>
              <a:ext uri="{FF2B5EF4-FFF2-40B4-BE49-F238E27FC236}">
                <a16:creationId xmlns:a16="http://schemas.microsoft.com/office/drawing/2014/main" id="{35639AEC-40D9-4CAA-BD79-6DDB1479C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2851150"/>
            <a:ext cx="1784350" cy="781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5331" name="Text Box 35">
            <a:extLst>
              <a:ext uri="{FF2B5EF4-FFF2-40B4-BE49-F238E27FC236}">
                <a16:creationId xmlns:a16="http://schemas.microsoft.com/office/drawing/2014/main" id="{13D3C5F3-72B8-4110-A410-E527E1673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3055938"/>
            <a:ext cx="1351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dirty="0"/>
              <a:t>Under 6/7A</a:t>
            </a:r>
          </a:p>
        </p:txBody>
      </p:sp>
      <p:sp>
        <p:nvSpPr>
          <p:cNvPr id="55334" name="Rectangle 38">
            <a:extLst>
              <a:ext uri="{FF2B5EF4-FFF2-40B4-BE49-F238E27FC236}">
                <a16:creationId xmlns:a16="http://schemas.microsoft.com/office/drawing/2014/main" id="{8DBFC960-7A84-49F9-BACC-3B0B02E9D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2590800"/>
            <a:ext cx="1792288" cy="5921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 b="1"/>
          </a:p>
        </p:txBody>
      </p:sp>
      <p:sp>
        <p:nvSpPr>
          <p:cNvPr id="55335" name="Text Box 39">
            <a:extLst>
              <a:ext uri="{FF2B5EF4-FFF2-40B4-BE49-F238E27FC236}">
                <a16:creationId xmlns:a16="http://schemas.microsoft.com/office/drawing/2014/main" id="{3F57F923-E8CB-4428-8885-8CE135883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2700338"/>
            <a:ext cx="1351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dirty="0"/>
              <a:t>Under 4/5A</a:t>
            </a:r>
          </a:p>
        </p:txBody>
      </p:sp>
      <p:sp>
        <p:nvSpPr>
          <p:cNvPr id="55336" name="Rectangle 38">
            <a:extLst>
              <a:ext uri="{FF2B5EF4-FFF2-40B4-BE49-F238E27FC236}">
                <a16:creationId xmlns:a16="http://schemas.microsoft.com/office/drawing/2014/main" id="{0B377D8F-FACB-454F-97D6-2816F7500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3354388"/>
            <a:ext cx="1792287" cy="5921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 b="1"/>
          </a:p>
        </p:txBody>
      </p:sp>
      <p:sp>
        <p:nvSpPr>
          <p:cNvPr id="55337" name="Text Box 41">
            <a:extLst>
              <a:ext uri="{FF2B5EF4-FFF2-40B4-BE49-F238E27FC236}">
                <a16:creationId xmlns:a16="http://schemas.microsoft.com/office/drawing/2014/main" id="{39E49B2E-2D30-4ECD-A034-C37EB16A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3463925"/>
            <a:ext cx="1351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dirty="0"/>
              <a:t>Under 4/5B</a:t>
            </a:r>
          </a:p>
        </p:txBody>
      </p:sp>
      <p:sp>
        <p:nvSpPr>
          <p:cNvPr id="55338" name="Rectangle 38">
            <a:extLst>
              <a:ext uri="{FF2B5EF4-FFF2-40B4-BE49-F238E27FC236}">
                <a16:creationId xmlns:a16="http://schemas.microsoft.com/office/drawing/2014/main" id="{5A9A615B-E4FF-4CB9-A53F-C09F6F1F5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4102100"/>
            <a:ext cx="1792288" cy="5921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 b="1"/>
          </a:p>
        </p:txBody>
      </p:sp>
      <p:sp>
        <p:nvSpPr>
          <p:cNvPr id="55339" name="Text Box 43">
            <a:extLst>
              <a:ext uri="{FF2B5EF4-FFF2-40B4-BE49-F238E27FC236}">
                <a16:creationId xmlns:a16="http://schemas.microsoft.com/office/drawing/2014/main" id="{974973FB-9BB1-4730-BCA3-9E9A2BD98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5" y="4211638"/>
            <a:ext cx="99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/>
              <a:t>Under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B51480-3625-47B2-8A6F-AC901857C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7" y="1845469"/>
            <a:ext cx="5141756" cy="3744912"/>
          </a:xfrm>
          <a:prstGeom prst="rect">
            <a:avLst/>
          </a:prstGeom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F7403A36-B067-4A3E-A2B2-D0D6A3274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Parking at Richcraft Recreation Centre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43A1314-0E24-4B76-B387-8057CA4A4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1476" y="1373187"/>
            <a:ext cx="3506787" cy="411162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CA" altLang="en-US" sz="2000" dirty="0"/>
              <a:t>Main </a:t>
            </a:r>
            <a:r>
              <a:rPr lang="en-US" altLang="en-US" sz="2000" dirty="0"/>
              <a:t>parking </a:t>
            </a:r>
            <a:r>
              <a:rPr lang="en-CA" altLang="en-US" sz="2000" dirty="0"/>
              <a:t>lot</a:t>
            </a:r>
          </a:p>
          <a:p>
            <a:pPr>
              <a:lnSpc>
                <a:spcPct val="75000"/>
              </a:lnSpc>
            </a:pPr>
            <a:endParaRPr lang="en-CA" altLang="en-US" sz="2000" dirty="0"/>
          </a:p>
          <a:p>
            <a:pPr>
              <a:lnSpc>
                <a:spcPct val="75000"/>
              </a:lnSpc>
            </a:pPr>
            <a:r>
              <a:rPr lang="en-CA" altLang="en-US" sz="2000" dirty="0"/>
              <a:t>Smaller parking lot</a:t>
            </a:r>
          </a:p>
          <a:p>
            <a:pPr>
              <a:lnSpc>
                <a:spcPct val="75000"/>
              </a:lnSpc>
            </a:pPr>
            <a:endParaRPr lang="en-US" altLang="en-US" sz="2000" dirty="0"/>
          </a:p>
          <a:p>
            <a:pPr>
              <a:lnSpc>
                <a:spcPct val="75000"/>
              </a:lnSpc>
            </a:pPr>
            <a:r>
              <a:rPr lang="en-CA" altLang="en-US" sz="2000" dirty="0"/>
              <a:t>If the parking lots are full use street parking or park in the office parking lots across the </a:t>
            </a:r>
            <a:r>
              <a:rPr lang="en-US" altLang="en-US" sz="2000" dirty="0"/>
              <a:t>street</a:t>
            </a:r>
          </a:p>
          <a:p>
            <a:pPr>
              <a:lnSpc>
                <a:spcPct val="75000"/>
              </a:lnSpc>
            </a:pPr>
            <a:endParaRPr lang="en-US" altLang="en-US" sz="2000" dirty="0"/>
          </a:p>
          <a:p>
            <a:pPr>
              <a:lnSpc>
                <a:spcPct val="75000"/>
              </a:lnSpc>
            </a:pPr>
            <a:r>
              <a:rPr lang="en-US" altLang="en-US" sz="2000" dirty="0"/>
              <a:t>Soccer field</a:t>
            </a:r>
          </a:p>
          <a:p>
            <a:pPr>
              <a:lnSpc>
                <a:spcPct val="75000"/>
              </a:lnSpc>
            </a:pPr>
            <a:endParaRPr lang="en-US" altLang="en-US" sz="2000" dirty="0"/>
          </a:p>
          <a:p>
            <a:pPr>
              <a:lnSpc>
                <a:spcPct val="75000"/>
              </a:lnSpc>
            </a:pPr>
            <a:r>
              <a:rPr lang="en-CA" altLang="en-US" sz="2000" dirty="0"/>
              <a:t>Uniforms for sale</a:t>
            </a:r>
          </a:p>
          <a:p>
            <a:pPr>
              <a:lnSpc>
                <a:spcPct val="75000"/>
              </a:lnSpc>
            </a:pPr>
            <a:endParaRPr lang="en-CA" altLang="en-US" sz="2000" dirty="0"/>
          </a:p>
          <a:p>
            <a:pPr>
              <a:lnSpc>
                <a:spcPct val="75000"/>
              </a:lnSpc>
            </a:pPr>
            <a:r>
              <a:rPr lang="en-CA" altLang="en-US" sz="2000" dirty="0"/>
              <a:t>Playground &amp; splash pad</a:t>
            </a:r>
          </a:p>
        </p:txBody>
      </p:sp>
      <p:sp>
        <p:nvSpPr>
          <p:cNvPr id="20489" name="Line 9">
            <a:extLst>
              <a:ext uri="{FF2B5EF4-FFF2-40B4-BE49-F238E27FC236}">
                <a16:creationId xmlns:a16="http://schemas.microsoft.com/office/drawing/2014/main" id="{D0DBECB5-3285-4E5F-AD56-00FB528CD0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06467" y="4456907"/>
            <a:ext cx="3038568" cy="16636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490" name="Line 10">
            <a:extLst>
              <a:ext uri="{FF2B5EF4-FFF2-40B4-BE49-F238E27FC236}">
                <a16:creationId xmlns:a16="http://schemas.microsoft.com/office/drawing/2014/main" id="{F0E4BC8A-6BF4-4C74-9206-767FB088DA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1838" y="1603376"/>
            <a:ext cx="3259638" cy="2114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491" name="Line 11">
            <a:extLst>
              <a:ext uri="{FF2B5EF4-FFF2-40B4-BE49-F238E27FC236}">
                <a16:creationId xmlns:a16="http://schemas.microsoft.com/office/drawing/2014/main" id="{A1C00BFF-A9B5-4206-8D7F-AA63F2029F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99935" y="2358639"/>
            <a:ext cx="2045100" cy="196174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492" name="Line 12">
            <a:extLst>
              <a:ext uri="{FF2B5EF4-FFF2-40B4-BE49-F238E27FC236}">
                <a16:creationId xmlns:a16="http://schemas.microsoft.com/office/drawing/2014/main" id="{EBED5705-56C7-4310-BF5F-0791398DD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1005" y="4788694"/>
            <a:ext cx="1990683" cy="146288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493" name="Line 13">
            <a:extLst>
              <a:ext uri="{FF2B5EF4-FFF2-40B4-BE49-F238E27FC236}">
                <a16:creationId xmlns:a16="http://schemas.microsoft.com/office/drawing/2014/main" id="{006F8B4D-ACE4-477C-9FCC-F10C639587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1688" y="6062663"/>
            <a:ext cx="2136775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ABC3F850-39D6-CFA4-D1C4-815D4C6FC4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51005" y="4562476"/>
            <a:ext cx="4294030" cy="65928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2A5935F-078B-4702-A140-2B4948817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F2787B9-5263-434A-998B-FF3BEC503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  <p:pic>
        <p:nvPicPr>
          <p:cNvPr id="38916" name="Picture 4" descr="Kids-Title-Page">
            <a:extLst>
              <a:ext uri="{FF2B5EF4-FFF2-40B4-BE49-F238E27FC236}">
                <a16:creationId xmlns:a16="http://schemas.microsoft.com/office/drawing/2014/main" id="{E6047204-D390-4446-B470-1EDE3E6D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47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bridge_template_aug19">
  <a:themeElements>
    <a:clrScheme name="">
      <a:dk1>
        <a:srgbClr val="000000"/>
      </a:dk1>
      <a:lt1>
        <a:srgbClr val="FFFFFF"/>
      </a:lt1>
      <a:dk2>
        <a:srgbClr val="660066"/>
      </a:dk2>
      <a:lt2>
        <a:srgbClr val="CDD0D0"/>
      </a:lt2>
      <a:accent1>
        <a:srgbClr val="D80000"/>
      </a:accent1>
      <a:accent2>
        <a:srgbClr val="008000"/>
      </a:accent2>
      <a:accent3>
        <a:srgbClr val="FFFFFF"/>
      </a:accent3>
      <a:accent4>
        <a:srgbClr val="000000"/>
      </a:accent4>
      <a:accent5>
        <a:srgbClr val="E9AAAA"/>
      </a:accent5>
      <a:accent6>
        <a:srgbClr val="007300"/>
      </a:accent6>
      <a:hlink>
        <a:srgbClr val="E19703"/>
      </a:hlink>
      <a:folHlink>
        <a:srgbClr val="333399"/>
      </a:folHlink>
    </a:clrScheme>
    <a:fontScheme name="newbridge_template_aug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ewbridge_template_aug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idge_template_aug1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idge_template_aug1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idge_template_aug1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idge_template_aug1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idge_template_aug1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idge_template_aug1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29550</TotalTime>
  <Words>228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</vt:lpstr>
      <vt:lpstr>newbridge_template_aug19</vt:lpstr>
      <vt:lpstr>Microsoft Excel 97-2003 Worksheet</vt:lpstr>
      <vt:lpstr>PowerPoint Presentation</vt:lpstr>
      <vt:lpstr>About the program</vt:lpstr>
      <vt:lpstr>Schedule</vt:lpstr>
      <vt:lpstr>Richcraft Recreation Complex field</vt:lpstr>
      <vt:lpstr>Team Location</vt:lpstr>
      <vt:lpstr>Parking at Richcraft Recreation Centre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Dinsdale</dc:creator>
  <cp:lastModifiedBy>Dawn Dinsdale</cp:lastModifiedBy>
  <cp:revision>254</cp:revision>
  <cp:lastPrinted>2002-11-05T13:32:44Z</cp:lastPrinted>
  <dcterms:created xsi:type="dcterms:W3CDTF">2003-05-26T02:39:54Z</dcterms:created>
  <dcterms:modified xsi:type="dcterms:W3CDTF">2025-07-31T17:14:56Z</dcterms:modified>
</cp:coreProperties>
</file>