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372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wn Dinsdale" userId="41f7eddd44b7c622" providerId="LiveId" clId="{1B096CCD-D3F0-4F03-AD3C-139053F2E2DA}"/>
    <pc:docChg chg="modSld">
      <pc:chgData name="Dawn Dinsdale" userId="41f7eddd44b7c622" providerId="LiveId" clId="{1B096CCD-D3F0-4F03-AD3C-139053F2E2DA}" dt="2026-05-24T14:17:06.721" v="39" actId="20577"/>
      <pc:docMkLst>
        <pc:docMk/>
      </pc:docMkLst>
      <pc:sldChg chg="modSp mod">
        <pc:chgData name="Dawn Dinsdale" userId="41f7eddd44b7c622" providerId="LiveId" clId="{1B096CCD-D3F0-4F03-AD3C-139053F2E2DA}" dt="2026-05-24T14:17:06.721" v="39" actId="20577"/>
        <pc:sldMkLst>
          <pc:docMk/>
          <pc:sldMk cId="0" sldId="256"/>
        </pc:sldMkLst>
        <pc:graphicFrameChg chg="modGraphic">
          <ac:chgData name="Dawn Dinsdale" userId="41f7eddd44b7c622" providerId="LiveId" clId="{1B096CCD-D3F0-4F03-AD3C-139053F2E2DA}" dt="2026-05-24T14:17:06.721" v="39" actId="20577"/>
          <ac:graphicFrameMkLst>
            <pc:docMk/>
            <pc:sldMk cId="0" sldId="256"/>
            <ac:graphicFrameMk id="3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91972" y="719801"/>
            <a:ext cx="4364990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47353" y="1901760"/>
            <a:ext cx="4704715" cy="4565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Tuesday</a:t>
            </a:r>
            <a:r>
              <a:rPr spc="-100" dirty="0"/>
              <a:t> </a:t>
            </a:r>
            <a:r>
              <a:rPr dirty="0"/>
              <a:t>U3</a:t>
            </a:r>
            <a:r>
              <a:rPr spc="-100" dirty="0"/>
              <a:t> </a:t>
            </a:r>
            <a:r>
              <a:rPr dirty="0"/>
              <a:t>Snack</a:t>
            </a:r>
            <a:r>
              <a:rPr spc="-100" dirty="0"/>
              <a:t> </a:t>
            </a:r>
            <a:r>
              <a:rPr spc="-10" dirty="0"/>
              <a:t>Roster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977297"/>
              </p:ext>
            </p:extLst>
          </p:nvPr>
        </p:nvGraphicFramePr>
        <p:xfrm>
          <a:off x="2485453" y="1901760"/>
          <a:ext cx="4618989" cy="4565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9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9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Date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0805"/>
                    </a:solidFill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Snack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provided</a:t>
                      </a:r>
                      <a:r>
                        <a:rPr sz="10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08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245">
                <a:tc row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0795"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</a:t>
                      </a:r>
                      <a:r>
                        <a:rPr lang="en-CA" sz="100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May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203200" marR="184785" algn="ctr">
                        <a:lnSpc>
                          <a:spcPct val="286400"/>
                        </a:lnSpc>
                      </a:pPr>
                      <a:r>
                        <a:rPr lang="en-CA" sz="1000" spc="-10" dirty="0">
                          <a:latin typeface="Arial"/>
                          <a:cs typeface="Arial"/>
                        </a:rPr>
                        <a:t>2-June 9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Jun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1</a:t>
                      </a:r>
                      <a:r>
                        <a:rPr lang="en-CA" sz="1000" spc="-1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Jun </a:t>
                      </a:r>
                      <a:r>
                        <a:rPr lang="en-CA" sz="1000" spc="-10" dirty="0">
                          <a:latin typeface="Arial"/>
                          <a:cs typeface="Arial"/>
                        </a:rPr>
                        <a:t>23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Jun </a:t>
                      </a:r>
                      <a:r>
                        <a:rPr lang="en-CA" sz="1000" spc="-10" dirty="0">
                          <a:latin typeface="Arial"/>
                          <a:cs typeface="Arial"/>
                        </a:rPr>
                        <a:t>30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Jun </a:t>
                      </a:r>
                      <a:r>
                        <a:rPr lang="en-CA" sz="1000" spc="-25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Jul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1</a:t>
                      </a:r>
                      <a:r>
                        <a:rPr lang="en-CA" sz="1000" spc="-1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Jul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2</a:t>
                      </a:r>
                      <a:r>
                        <a:rPr lang="en-CA" sz="1000" spc="-1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Jul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2</a:t>
                      </a:r>
                      <a:r>
                        <a:rPr lang="en-CA" sz="1000" spc="-1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Jul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9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9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9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9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49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32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Tuesday U3 Snack Roster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Snack Roster U3 Tuesday 2025.pptx</dc:title>
  <cp:lastModifiedBy>Dawn Dinsdale</cp:lastModifiedBy>
  <cp:revision>1</cp:revision>
  <dcterms:created xsi:type="dcterms:W3CDTF">2026-05-24T14:15:57Z</dcterms:created>
  <dcterms:modified xsi:type="dcterms:W3CDTF">2026-05-24T14:17:09Z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2026-05-24T00:00:00Z</vt:filetime>
  </property>
  <property fmtid="{D5CDD505-2E9C-101B-9397-08002B2CF9AE}" pid="3" name="Creator">
    <vt:lpwstr>Google</vt:lpwstr>
  </property>
  <property fmtid="{D5CDD505-2E9C-101B-9397-08002B2CF9AE}" pid="4" name="LastSaved">
    <vt:filetime>2026-05-24T00:00:00Z</vt:filetime>
  </property>
</Properties>
</file>